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6"/>
  </p:notesMasterIdLst>
  <p:sldIdLst>
    <p:sldId id="257" r:id="rId2"/>
    <p:sldId id="263" r:id="rId3"/>
    <p:sldId id="264" r:id="rId4"/>
    <p:sldId id="265" r:id="rId5"/>
    <p:sldId id="266" r:id="rId6"/>
    <p:sldId id="267" r:id="rId7"/>
    <p:sldId id="268" r:id="rId8"/>
    <p:sldId id="269" r:id="rId9"/>
    <p:sldId id="272" r:id="rId10"/>
    <p:sldId id="270" r:id="rId11"/>
    <p:sldId id="271" r:id="rId12"/>
    <p:sldId id="273" r:id="rId13"/>
    <p:sldId id="274"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333333"/>
    <a:srgbClr val="5A0F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48" d="100"/>
          <a:sy n="48" d="100"/>
        </p:scale>
        <p:origin x="62" y="8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x Stars" userId="b9854b8040c94f5b" providerId="LiveId" clId="{4E058459-2695-43D0-9DCE-03DDDF9CA8FB}"/>
    <pc:docChg chg="undo custSel addSld delSld modSld sldOrd">
      <pc:chgData name="Rubix Stars" userId="b9854b8040c94f5b" providerId="LiveId" clId="{4E058459-2695-43D0-9DCE-03DDDF9CA8FB}" dt="2026-02-01T20:39:48.021" v="1298" actId="22"/>
      <pc:docMkLst>
        <pc:docMk/>
      </pc:docMkLst>
      <pc:sldChg chg="delSp new del mod">
        <pc:chgData name="Rubix Stars" userId="b9854b8040c94f5b" providerId="LiveId" clId="{4E058459-2695-43D0-9DCE-03DDDF9CA8FB}" dt="2026-02-01T07:14:23.102" v="4" actId="47"/>
        <pc:sldMkLst>
          <pc:docMk/>
          <pc:sldMk cId="157953532" sldId="256"/>
        </pc:sldMkLst>
        <pc:spChg chg="del">
          <ac:chgData name="Rubix Stars" userId="b9854b8040c94f5b" providerId="LiveId" clId="{4E058459-2695-43D0-9DCE-03DDDF9CA8FB}" dt="2026-02-01T07:14:11.506" v="1" actId="478"/>
          <ac:spMkLst>
            <pc:docMk/>
            <pc:sldMk cId="157953532" sldId="256"/>
            <ac:spMk id="2" creationId="{0CCACD9F-0CCF-E872-ACB9-391D6A7EE9A9}"/>
          </ac:spMkLst>
        </pc:spChg>
        <pc:spChg chg="del">
          <ac:chgData name="Rubix Stars" userId="b9854b8040c94f5b" providerId="LiveId" clId="{4E058459-2695-43D0-9DCE-03DDDF9CA8FB}" dt="2026-02-01T07:14:14.524" v="2" actId="478"/>
          <ac:spMkLst>
            <pc:docMk/>
            <pc:sldMk cId="157953532" sldId="256"/>
            <ac:spMk id="3" creationId="{C8911AAD-D64D-5914-7AB8-D80F91FADFB6}"/>
          </ac:spMkLst>
        </pc:spChg>
      </pc:sldChg>
      <pc:sldChg chg="addSp delSp modSp new mod">
        <pc:chgData name="Rubix Stars" userId="b9854b8040c94f5b" providerId="LiveId" clId="{4E058459-2695-43D0-9DCE-03DDDF9CA8FB}" dt="2026-02-01T20:37:18.633" v="1281" actId="22"/>
        <pc:sldMkLst>
          <pc:docMk/>
          <pc:sldMk cId="4127483757" sldId="257"/>
        </pc:sldMkLst>
        <pc:spChg chg="add mod">
          <ac:chgData name="Rubix Stars" userId="b9854b8040c94f5b" providerId="LiveId" clId="{4E058459-2695-43D0-9DCE-03DDDF9CA8FB}" dt="2026-02-01T17:23:51.391" v="405" actId="1076"/>
          <ac:spMkLst>
            <pc:docMk/>
            <pc:sldMk cId="4127483757" sldId="257"/>
            <ac:spMk id="2" creationId="{6AB2BC0E-C6A8-1520-58F1-3486DEEF2050}"/>
          </ac:spMkLst>
        </pc:spChg>
        <pc:spChg chg="add del mod">
          <ac:chgData name="Rubix Stars" userId="b9854b8040c94f5b" providerId="LiveId" clId="{4E058459-2695-43D0-9DCE-03DDDF9CA8FB}" dt="2026-02-01T07:20:54.818" v="66" actId="478"/>
          <ac:spMkLst>
            <pc:docMk/>
            <pc:sldMk cId="4127483757" sldId="257"/>
            <ac:spMk id="2" creationId="{EEFE2D22-E4D3-787E-2345-71AECF8EB6FB}"/>
          </ac:spMkLst>
        </pc:spChg>
        <pc:spChg chg="add mod">
          <ac:chgData name="Rubix Stars" userId="b9854b8040c94f5b" providerId="LiveId" clId="{4E058459-2695-43D0-9DCE-03DDDF9CA8FB}" dt="2026-02-01T07:23:07.039" v="90" actId="14100"/>
          <ac:spMkLst>
            <pc:docMk/>
            <pc:sldMk cId="4127483757" sldId="257"/>
            <ac:spMk id="8" creationId="{5E78C779-4E8A-9A43-3B58-4D0977B96EBC}"/>
          </ac:spMkLst>
        </pc:spChg>
        <pc:spChg chg="add mod ord">
          <ac:chgData name="Rubix Stars" userId="b9854b8040c94f5b" providerId="LiveId" clId="{4E058459-2695-43D0-9DCE-03DDDF9CA8FB}" dt="2026-02-01T17:23:55.830" v="406" actId="14100"/>
          <ac:spMkLst>
            <pc:docMk/>
            <pc:sldMk cId="4127483757" sldId="257"/>
            <ac:spMk id="9" creationId="{2405ADD1-55EE-B44A-B9D1-52056D36A766}"/>
          </ac:spMkLst>
        </pc:spChg>
        <pc:spChg chg="add mod">
          <ac:chgData name="Rubix Stars" userId="b9854b8040c94f5b" providerId="LiveId" clId="{4E058459-2695-43D0-9DCE-03DDDF9CA8FB}" dt="2026-02-01T17:22:07.410" v="386" actId="1076"/>
          <ac:spMkLst>
            <pc:docMk/>
            <pc:sldMk cId="4127483757" sldId="257"/>
            <ac:spMk id="10" creationId="{52EE5EF4-923D-1A38-3FDA-8400E353E747}"/>
          </ac:spMkLst>
        </pc:spChg>
        <pc:spChg chg="add mod">
          <ac:chgData name="Rubix Stars" userId="b9854b8040c94f5b" providerId="LiveId" clId="{4E058459-2695-43D0-9DCE-03DDDF9CA8FB}" dt="2026-02-01T17:22:07.410" v="386" actId="1076"/>
          <ac:spMkLst>
            <pc:docMk/>
            <pc:sldMk cId="4127483757" sldId="257"/>
            <ac:spMk id="11" creationId="{4652A3A7-FFC2-D4D3-87BD-71F8DAA6712F}"/>
          </ac:spMkLst>
        </pc:spChg>
        <pc:picChg chg="add del mod modCrop">
          <ac:chgData name="Rubix Stars" userId="b9854b8040c94f5b" providerId="LiveId" clId="{4E058459-2695-43D0-9DCE-03DDDF9CA8FB}" dt="2026-02-01T07:16:18.797" v="59" actId="478"/>
          <ac:picMkLst>
            <pc:docMk/>
            <pc:sldMk cId="4127483757" sldId="257"/>
            <ac:picMk id="3" creationId="{2F40B5BF-8285-00F5-6EF7-0150F435202A}"/>
          </ac:picMkLst>
        </pc:picChg>
        <pc:picChg chg="add del mod modCrop">
          <ac:chgData name="Rubix Stars" userId="b9854b8040c94f5b" providerId="LiveId" clId="{4E058459-2695-43D0-9DCE-03DDDF9CA8FB}" dt="2026-02-01T07:21:27.831" v="74" actId="478"/>
          <ac:picMkLst>
            <pc:docMk/>
            <pc:sldMk cId="4127483757" sldId="257"/>
            <ac:picMk id="5" creationId="{5A58B3C9-D5B5-3EC8-E720-E8C8E87E0D46}"/>
          </ac:picMkLst>
        </pc:picChg>
        <pc:picChg chg="add mod modCrop">
          <ac:chgData name="Rubix Stars" userId="b9854b8040c94f5b" providerId="LiveId" clId="{4E058459-2695-43D0-9DCE-03DDDF9CA8FB}" dt="2026-02-01T07:22:56.459" v="88" actId="14100"/>
          <ac:picMkLst>
            <pc:docMk/>
            <pc:sldMk cId="4127483757" sldId="257"/>
            <ac:picMk id="7" creationId="{CE9F69FF-874F-8187-23EC-07413F3F346D}"/>
          </ac:picMkLst>
        </pc:picChg>
        <pc:picChg chg="add">
          <ac:chgData name="Rubix Stars" userId="b9854b8040c94f5b" providerId="LiveId" clId="{4E058459-2695-43D0-9DCE-03DDDF9CA8FB}" dt="2026-02-01T20:37:18.633" v="1281" actId="22"/>
          <ac:picMkLst>
            <pc:docMk/>
            <pc:sldMk cId="4127483757" sldId="257"/>
            <ac:picMk id="13" creationId="{B27F8EFD-C5D1-93F8-CE7B-469E3960F673}"/>
          </ac:picMkLst>
        </pc:picChg>
        <pc:picChg chg="add del mod">
          <ac:chgData name="Rubix Stars" userId="b9854b8040c94f5b" providerId="LiveId" clId="{4E058459-2695-43D0-9DCE-03DDDF9CA8FB}" dt="2026-02-01T07:17:35.977" v="65" actId="478"/>
          <ac:picMkLst>
            <pc:docMk/>
            <pc:sldMk cId="4127483757" sldId="257"/>
            <ac:picMk id="1026" creationId="{4D4A0F3E-FFB9-0D22-609B-99A55E1E624E}"/>
          </ac:picMkLst>
        </pc:picChg>
        <pc:cxnChg chg="add mod">
          <ac:chgData name="Rubix Stars" userId="b9854b8040c94f5b" providerId="LiveId" clId="{4E058459-2695-43D0-9DCE-03DDDF9CA8FB}" dt="2026-02-01T17:23:38.020" v="404" actId="1582"/>
          <ac:cxnSpMkLst>
            <pc:docMk/>
            <pc:sldMk cId="4127483757" sldId="257"/>
            <ac:cxnSpMk id="4" creationId="{1F478069-7214-6CD4-63A3-D0B41DF356DA}"/>
          </ac:cxnSpMkLst>
        </pc:cxnChg>
      </pc:sldChg>
      <pc:sldChg chg="addSp modSp add del mod ord">
        <pc:chgData name="Rubix Stars" userId="b9854b8040c94f5b" providerId="LiveId" clId="{4E058459-2695-43D0-9DCE-03DDDF9CA8FB}" dt="2026-02-01T20:10:16.309" v="1031" actId="47"/>
        <pc:sldMkLst>
          <pc:docMk/>
          <pc:sldMk cId="2790569109" sldId="258"/>
        </pc:sldMkLst>
        <pc:spChg chg="add mod">
          <ac:chgData name="Rubix Stars" userId="b9854b8040c94f5b" providerId="LiveId" clId="{4E058459-2695-43D0-9DCE-03DDDF9CA8FB}" dt="2026-02-01T18:41:01.135" v="749"/>
          <ac:spMkLst>
            <pc:docMk/>
            <pc:sldMk cId="2790569109" sldId="258"/>
            <ac:spMk id="2" creationId="{CE7468AD-A121-32FD-AA62-A51AC5D94260}"/>
          </ac:spMkLst>
        </pc:spChg>
        <pc:picChg chg="add mod">
          <ac:chgData name="Rubix Stars" userId="b9854b8040c94f5b" providerId="LiveId" clId="{4E058459-2695-43D0-9DCE-03DDDF9CA8FB}" dt="2026-02-01T07:14:33.835" v="8" actId="1076"/>
          <ac:picMkLst>
            <pc:docMk/>
            <pc:sldMk cId="2790569109" sldId="258"/>
            <ac:picMk id="3" creationId="{388042AD-316A-C471-51E4-BCBE1820BE34}"/>
          </ac:picMkLst>
        </pc:picChg>
      </pc:sldChg>
      <pc:sldChg chg="addSp modSp new add del mod ord">
        <pc:chgData name="Rubix Stars" userId="b9854b8040c94f5b" providerId="LiveId" clId="{4E058459-2695-43D0-9DCE-03DDDF9CA8FB}" dt="2026-02-01T20:10:16.309" v="1031" actId="47"/>
        <pc:sldMkLst>
          <pc:docMk/>
          <pc:sldMk cId="3014981265" sldId="259"/>
        </pc:sldMkLst>
        <pc:spChg chg="add mod">
          <ac:chgData name="Rubix Stars" userId="b9854b8040c94f5b" providerId="LiveId" clId="{4E058459-2695-43D0-9DCE-03DDDF9CA8FB}" dt="2026-02-01T18:40:57.158" v="746"/>
          <ac:spMkLst>
            <pc:docMk/>
            <pc:sldMk cId="3014981265" sldId="259"/>
            <ac:spMk id="2" creationId="{8954CE06-E689-4799-7C14-9286687391C5}"/>
          </ac:spMkLst>
        </pc:spChg>
        <pc:picChg chg="add mod">
          <ac:chgData name="Rubix Stars" userId="b9854b8040c94f5b" providerId="LiveId" clId="{4E058459-2695-43D0-9DCE-03DDDF9CA8FB}" dt="2026-02-01T07:29:58.325" v="317" actId="1076"/>
          <ac:picMkLst>
            <pc:docMk/>
            <pc:sldMk cId="3014981265" sldId="259"/>
            <ac:picMk id="3" creationId="{6632B596-1CE2-C58B-3222-5B513ED1B893}"/>
          </ac:picMkLst>
        </pc:picChg>
      </pc:sldChg>
      <pc:sldChg chg="addSp modSp new add del mod">
        <pc:chgData name="Rubix Stars" userId="b9854b8040c94f5b" providerId="LiveId" clId="{4E058459-2695-43D0-9DCE-03DDDF9CA8FB}" dt="2026-02-01T20:10:16.309" v="1031" actId="47"/>
        <pc:sldMkLst>
          <pc:docMk/>
          <pc:sldMk cId="1057103323" sldId="260"/>
        </pc:sldMkLst>
        <pc:spChg chg="add mod">
          <ac:chgData name="Rubix Stars" userId="b9854b8040c94f5b" providerId="LiveId" clId="{4E058459-2695-43D0-9DCE-03DDDF9CA8FB}" dt="2026-02-01T18:40:58.732" v="747"/>
          <ac:spMkLst>
            <pc:docMk/>
            <pc:sldMk cId="1057103323" sldId="260"/>
            <ac:spMk id="2" creationId="{FC013EFA-FD80-2C76-D3BF-7F01F5E1C3B1}"/>
          </ac:spMkLst>
        </pc:spChg>
        <pc:picChg chg="add mod">
          <ac:chgData name="Rubix Stars" userId="b9854b8040c94f5b" providerId="LiveId" clId="{4E058459-2695-43D0-9DCE-03DDDF9CA8FB}" dt="2026-02-01T07:34:15.776" v="331" actId="1076"/>
          <ac:picMkLst>
            <pc:docMk/>
            <pc:sldMk cId="1057103323" sldId="260"/>
            <ac:picMk id="3" creationId="{C407E4B5-1D2D-8902-35C8-55827B3D4366}"/>
          </ac:picMkLst>
        </pc:picChg>
      </pc:sldChg>
      <pc:sldChg chg="addSp modSp new add del mod ord">
        <pc:chgData name="Rubix Stars" userId="b9854b8040c94f5b" providerId="LiveId" clId="{4E058459-2695-43D0-9DCE-03DDDF9CA8FB}" dt="2026-02-01T20:10:16.309" v="1031" actId="47"/>
        <pc:sldMkLst>
          <pc:docMk/>
          <pc:sldMk cId="596657621" sldId="261"/>
        </pc:sldMkLst>
        <pc:spChg chg="add mod">
          <ac:chgData name="Rubix Stars" userId="b9854b8040c94f5b" providerId="LiveId" clId="{4E058459-2695-43D0-9DCE-03DDDF9CA8FB}" dt="2026-02-01T18:40:59.661" v="748"/>
          <ac:spMkLst>
            <pc:docMk/>
            <pc:sldMk cId="596657621" sldId="261"/>
            <ac:spMk id="2" creationId="{DD237D8A-A36B-FADA-26C4-7DCC44593FB6}"/>
          </ac:spMkLst>
        </pc:spChg>
        <pc:picChg chg="add mod">
          <ac:chgData name="Rubix Stars" userId="b9854b8040c94f5b" providerId="LiveId" clId="{4E058459-2695-43D0-9DCE-03DDDF9CA8FB}" dt="2026-02-01T07:34:04.019" v="329" actId="1076"/>
          <ac:picMkLst>
            <pc:docMk/>
            <pc:sldMk cId="596657621" sldId="261"/>
            <ac:picMk id="3" creationId="{24CC986A-22EC-F9D9-534E-F5F4E7F45F86}"/>
          </ac:picMkLst>
        </pc:picChg>
      </pc:sldChg>
      <pc:sldChg chg="addSp delSp modSp add mod">
        <pc:chgData name="Rubix Stars" userId="b9854b8040c94f5b" providerId="LiveId" clId="{4E058459-2695-43D0-9DCE-03DDDF9CA8FB}" dt="2026-02-01T20:38:55.394" v="1295" actId="22"/>
        <pc:sldMkLst>
          <pc:docMk/>
          <pc:sldMk cId="2789583957" sldId="262"/>
        </pc:sldMkLst>
        <pc:spChg chg="add mod">
          <ac:chgData name="Rubix Stars" userId="b9854b8040c94f5b" providerId="LiveId" clId="{4E058459-2695-43D0-9DCE-03DDDF9CA8FB}" dt="2026-02-01T18:22:53.486" v="427" actId="1076"/>
          <ac:spMkLst>
            <pc:docMk/>
            <pc:sldMk cId="2789583957" sldId="262"/>
            <ac:spMk id="2" creationId="{F6187B3B-D91B-CEAC-028B-861FEA71CF32}"/>
          </ac:spMkLst>
        </pc:spChg>
        <pc:spChg chg="add mod">
          <ac:chgData name="Rubix Stars" userId="b9854b8040c94f5b" providerId="LiveId" clId="{4E058459-2695-43D0-9DCE-03DDDF9CA8FB}" dt="2026-02-01T18:38:32.560" v="733" actId="1076"/>
          <ac:spMkLst>
            <pc:docMk/>
            <pc:sldMk cId="2789583957" sldId="262"/>
            <ac:spMk id="4" creationId="{98AA8216-EFCA-C905-5942-678934725E19}"/>
          </ac:spMkLst>
        </pc:spChg>
        <pc:spChg chg="add mod">
          <ac:chgData name="Rubix Stars" userId="b9854b8040c94f5b" providerId="LiveId" clId="{4E058459-2695-43D0-9DCE-03DDDF9CA8FB}" dt="2026-02-01T18:38:32.560" v="733" actId="1076"/>
          <ac:spMkLst>
            <pc:docMk/>
            <pc:sldMk cId="2789583957" sldId="262"/>
            <ac:spMk id="5" creationId="{16EF0787-60EB-A7C0-49DC-E40CCACF975F}"/>
          </ac:spMkLst>
        </pc:spChg>
        <pc:spChg chg="mod">
          <ac:chgData name="Rubix Stars" userId="b9854b8040c94f5b" providerId="LiveId" clId="{4E058459-2695-43D0-9DCE-03DDDF9CA8FB}" dt="2026-02-01T18:38:32.560" v="733" actId="1076"/>
          <ac:spMkLst>
            <pc:docMk/>
            <pc:sldMk cId="2789583957" sldId="262"/>
            <ac:spMk id="9" creationId="{88D57169-BF64-D9CA-56C7-E23B3476CC3C}"/>
          </ac:spMkLst>
        </pc:spChg>
        <pc:spChg chg="mod">
          <ac:chgData name="Rubix Stars" userId="b9854b8040c94f5b" providerId="LiveId" clId="{4E058459-2695-43D0-9DCE-03DDDF9CA8FB}" dt="2026-02-01T18:38:32.560" v="733" actId="1076"/>
          <ac:spMkLst>
            <pc:docMk/>
            <pc:sldMk cId="2789583957" sldId="262"/>
            <ac:spMk id="10" creationId="{3915CED2-80E3-EFEE-21C2-6C3C4530D1ED}"/>
          </ac:spMkLst>
        </pc:spChg>
        <pc:spChg chg="del">
          <ac:chgData name="Rubix Stars" userId="b9854b8040c94f5b" providerId="LiveId" clId="{4E058459-2695-43D0-9DCE-03DDDF9CA8FB}" dt="2026-02-01T17:20:18.970" v="346" actId="478"/>
          <ac:spMkLst>
            <pc:docMk/>
            <pc:sldMk cId="2789583957" sldId="262"/>
            <ac:spMk id="11" creationId="{9AD52206-D10F-2CC5-7855-89E75B7D938A}"/>
          </ac:spMkLst>
        </pc:spChg>
        <pc:spChg chg="add mod">
          <ac:chgData name="Rubix Stars" userId="b9854b8040c94f5b" providerId="LiveId" clId="{4E058459-2695-43D0-9DCE-03DDDF9CA8FB}" dt="2026-02-01T20:17:44.953" v="1163" actId="1076"/>
          <ac:spMkLst>
            <pc:docMk/>
            <pc:sldMk cId="2789583957" sldId="262"/>
            <ac:spMk id="14" creationId="{FDC570B9-995D-768F-B67E-BFAD36664F58}"/>
          </ac:spMkLst>
        </pc:spChg>
        <pc:picChg chg="add del">
          <ac:chgData name="Rubix Stars" userId="b9854b8040c94f5b" providerId="LiveId" clId="{4E058459-2695-43D0-9DCE-03DDDF9CA8FB}" dt="2026-02-01T20:38:52.652" v="1294" actId="22"/>
          <ac:picMkLst>
            <pc:docMk/>
            <pc:sldMk cId="2789583957" sldId="262"/>
            <ac:picMk id="16" creationId="{2925AE4D-00F6-D4DA-8116-5E177C62DD9C}"/>
          </ac:picMkLst>
        </pc:picChg>
        <pc:picChg chg="add">
          <ac:chgData name="Rubix Stars" userId="b9854b8040c94f5b" providerId="LiveId" clId="{4E058459-2695-43D0-9DCE-03DDDF9CA8FB}" dt="2026-02-01T20:38:55.394" v="1295" actId="22"/>
          <ac:picMkLst>
            <pc:docMk/>
            <pc:sldMk cId="2789583957" sldId="262"/>
            <ac:picMk id="18" creationId="{BA5188DA-0747-9BE7-A381-9AB27DC34DCC}"/>
          </ac:picMkLst>
        </pc:picChg>
        <pc:cxnChg chg="add mod">
          <ac:chgData name="Rubix Stars" userId="b9854b8040c94f5b" providerId="LiveId" clId="{4E058459-2695-43D0-9DCE-03DDDF9CA8FB}" dt="2026-02-01T18:38:32.560" v="733" actId="1076"/>
          <ac:cxnSpMkLst>
            <pc:docMk/>
            <pc:sldMk cId="2789583957" sldId="262"/>
            <ac:cxnSpMk id="6" creationId="{74D65486-72BE-D2F8-D869-CC2189D40A5E}"/>
          </ac:cxnSpMkLst>
        </pc:cxnChg>
      </pc:sldChg>
      <pc:sldChg chg="addSp delSp modSp new mod ord">
        <pc:chgData name="Rubix Stars" userId="b9854b8040c94f5b" providerId="LiveId" clId="{4E058459-2695-43D0-9DCE-03DDDF9CA8FB}" dt="2026-02-01T20:37:31.831" v="1282" actId="22"/>
        <pc:sldMkLst>
          <pc:docMk/>
          <pc:sldMk cId="566020974" sldId="263"/>
        </pc:sldMkLst>
        <pc:spChg chg="add mod">
          <ac:chgData name="Rubix Stars" userId="b9854b8040c94f5b" providerId="LiveId" clId="{4E058459-2695-43D0-9DCE-03DDDF9CA8FB}" dt="2026-02-01T18:40:50.674" v="743"/>
          <ac:spMkLst>
            <pc:docMk/>
            <pc:sldMk cId="566020974" sldId="263"/>
            <ac:spMk id="6" creationId="{CDB61E17-41E5-B9A6-E961-E5D16A59AE8D}"/>
          </ac:spMkLst>
        </pc:spChg>
        <pc:spChg chg="add mod">
          <ac:chgData name="Rubix Stars" userId="b9854b8040c94f5b" providerId="LiveId" clId="{4E058459-2695-43D0-9DCE-03DDDF9CA8FB}" dt="2026-02-01T18:44:03.713" v="791" actId="20577"/>
          <ac:spMkLst>
            <pc:docMk/>
            <pc:sldMk cId="566020974" sldId="263"/>
            <ac:spMk id="8" creationId="{1FF0BA33-AB7C-06C2-C856-3414C9B6CE0D}"/>
          </ac:spMkLst>
        </pc:spChg>
        <pc:picChg chg="add del mod">
          <ac:chgData name="Rubix Stars" userId="b9854b8040c94f5b" providerId="LiveId" clId="{4E058459-2695-43D0-9DCE-03DDDF9CA8FB}" dt="2026-02-01T18:16:37.716" v="411" actId="478"/>
          <ac:picMkLst>
            <pc:docMk/>
            <pc:sldMk cId="566020974" sldId="263"/>
            <ac:picMk id="3" creationId="{992C4DE2-DBF8-D87B-5B5A-59854A71DF5E}"/>
          </ac:picMkLst>
        </pc:picChg>
        <pc:picChg chg="add mod">
          <ac:chgData name="Rubix Stars" userId="b9854b8040c94f5b" providerId="LiveId" clId="{4E058459-2695-43D0-9DCE-03DDDF9CA8FB}" dt="2026-02-01T18:43:18.744" v="783" actId="1076"/>
          <ac:picMkLst>
            <pc:docMk/>
            <pc:sldMk cId="566020974" sldId="263"/>
            <ac:picMk id="5" creationId="{096D979F-E7C8-865A-2745-92B16FBB2E8F}"/>
          </ac:picMkLst>
        </pc:picChg>
        <pc:picChg chg="add">
          <ac:chgData name="Rubix Stars" userId="b9854b8040c94f5b" providerId="LiveId" clId="{4E058459-2695-43D0-9DCE-03DDDF9CA8FB}" dt="2026-02-01T20:37:31.831" v="1282" actId="22"/>
          <ac:picMkLst>
            <pc:docMk/>
            <pc:sldMk cId="566020974" sldId="263"/>
            <ac:picMk id="10" creationId="{12D5836F-4025-C2FC-A2E7-3CB449890851}"/>
          </ac:picMkLst>
        </pc:picChg>
      </pc:sldChg>
      <pc:sldChg chg="addSp modSp new mod ord">
        <pc:chgData name="Rubix Stars" userId="b9854b8040c94f5b" providerId="LiveId" clId="{4E058459-2695-43D0-9DCE-03DDDF9CA8FB}" dt="2026-02-01T20:37:42.489" v="1283" actId="22"/>
        <pc:sldMkLst>
          <pc:docMk/>
          <pc:sldMk cId="1788926660" sldId="264"/>
        </pc:sldMkLst>
        <pc:spChg chg="add mod">
          <ac:chgData name="Rubix Stars" userId="b9854b8040c94f5b" providerId="LiveId" clId="{4E058459-2695-43D0-9DCE-03DDDF9CA8FB}" dt="2026-02-01T18:40:56.373" v="745"/>
          <ac:spMkLst>
            <pc:docMk/>
            <pc:sldMk cId="1788926660" sldId="264"/>
            <ac:spMk id="4" creationId="{4EF8BAF8-457B-FCFB-4638-47356BCFDAB7}"/>
          </ac:spMkLst>
        </pc:spChg>
        <pc:spChg chg="add mod">
          <ac:chgData name="Rubix Stars" userId="b9854b8040c94f5b" providerId="LiveId" clId="{4E058459-2695-43D0-9DCE-03DDDF9CA8FB}" dt="2026-02-01T18:45:45.377" v="806" actId="115"/>
          <ac:spMkLst>
            <pc:docMk/>
            <pc:sldMk cId="1788926660" sldId="264"/>
            <ac:spMk id="5" creationId="{5F2BD941-120A-FAE1-EC7B-95832E3CA8D6}"/>
          </ac:spMkLst>
        </pc:spChg>
        <pc:picChg chg="add mod">
          <ac:chgData name="Rubix Stars" userId="b9854b8040c94f5b" providerId="LiveId" clId="{4E058459-2695-43D0-9DCE-03DDDF9CA8FB}" dt="2026-02-01T18:44:50.544" v="798" actId="1076"/>
          <ac:picMkLst>
            <pc:docMk/>
            <pc:sldMk cId="1788926660" sldId="264"/>
            <ac:picMk id="3" creationId="{CB6DB943-7E40-8AEC-CDD2-6E0EB1EE3B27}"/>
          </ac:picMkLst>
        </pc:picChg>
        <pc:picChg chg="add">
          <ac:chgData name="Rubix Stars" userId="b9854b8040c94f5b" providerId="LiveId" clId="{4E058459-2695-43D0-9DCE-03DDDF9CA8FB}" dt="2026-02-01T20:37:42.489" v="1283" actId="22"/>
          <ac:picMkLst>
            <pc:docMk/>
            <pc:sldMk cId="1788926660" sldId="264"/>
            <ac:picMk id="7" creationId="{75A5FFD3-8547-2AEC-23F5-E1F904A7D007}"/>
          </ac:picMkLst>
        </pc:picChg>
      </pc:sldChg>
      <pc:sldChg chg="addSp modSp new mod ord">
        <pc:chgData name="Rubix Stars" userId="b9854b8040c94f5b" providerId="LiveId" clId="{4E058459-2695-43D0-9DCE-03DDDF9CA8FB}" dt="2026-02-01T20:37:52.369" v="1284" actId="22"/>
        <pc:sldMkLst>
          <pc:docMk/>
          <pc:sldMk cId="13344551" sldId="265"/>
        </pc:sldMkLst>
        <pc:spChg chg="add mod">
          <ac:chgData name="Rubix Stars" userId="b9854b8040c94f5b" providerId="LiveId" clId="{4E058459-2695-43D0-9DCE-03DDDF9CA8FB}" dt="2026-02-01T18:47:03.256" v="815"/>
          <ac:spMkLst>
            <pc:docMk/>
            <pc:sldMk cId="13344551" sldId="265"/>
            <ac:spMk id="4" creationId="{671EACE4-F42A-7389-23AA-282C23212AE1}"/>
          </ac:spMkLst>
        </pc:spChg>
        <pc:spChg chg="add mod">
          <ac:chgData name="Rubix Stars" userId="b9854b8040c94f5b" providerId="LiveId" clId="{4E058459-2695-43D0-9DCE-03DDDF9CA8FB}" dt="2026-02-01T18:48:57.301" v="829" actId="14100"/>
          <ac:spMkLst>
            <pc:docMk/>
            <pc:sldMk cId="13344551" sldId="265"/>
            <ac:spMk id="6" creationId="{226C928F-A6C3-35EA-746C-7DB95BC2A9E7}"/>
          </ac:spMkLst>
        </pc:spChg>
        <pc:picChg chg="add mod">
          <ac:chgData name="Rubix Stars" userId="b9854b8040c94f5b" providerId="LiveId" clId="{4E058459-2695-43D0-9DCE-03DDDF9CA8FB}" dt="2026-02-01T18:48:01.847" v="824" actId="1076"/>
          <ac:picMkLst>
            <pc:docMk/>
            <pc:sldMk cId="13344551" sldId="265"/>
            <ac:picMk id="3" creationId="{065C405B-F3D2-BE56-7804-C359FF20B24F}"/>
          </ac:picMkLst>
        </pc:picChg>
        <pc:picChg chg="add">
          <ac:chgData name="Rubix Stars" userId="b9854b8040c94f5b" providerId="LiveId" clId="{4E058459-2695-43D0-9DCE-03DDDF9CA8FB}" dt="2026-02-01T20:37:52.369" v="1284" actId="22"/>
          <ac:picMkLst>
            <pc:docMk/>
            <pc:sldMk cId="13344551" sldId="265"/>
            <ac:picMk id="8" creationId="{66FDBFD2-CC11-C61D-1EBF-E2F4C0A3277B}"/>
          </ac:picMkLst>
        </pc:picChg>
      </pc:sldChg>
      <pc:sldChg chg="addSp delSp modSp new del mod">
        <pc:chgData name="Rubix Stars" userId="b9854b8040c94f5b" providerId="LiveId" clId="{4E058459-2695-43D0-9DCE-03DDDF9CA8FB}" dt="2026-02-01T18:44:37.475" v="794" actId="47"/>
        <pc:sldMkLst>
          <pc:docMk/>
          <pc:sldMk cId="1864961868" sldId="265"/>
        </pc:sldMkLst>
        <pc:spChg chg="add del mod">
          <ac:chgData name="Rubix Stars" userId="b9854b8040c94f5b" providerId="LiveId" clId="{4E058459-2695-43D0-9DCE-03DDDF9CA8FB}" dt="2026-02-01T18:44:36.189" v="793" actId="21"/>
          <ac:spMkLst>
            <pc:docMk/>
            <pc:sldMk cId="1864961868" sldId="265"/>
            <ac:spMk id="3" creationId="{5F2BD941-120A-FAE1-EC7B-95832E3CA8D6}"/>
          </ac:spMkLst>
        </pc:spChg>
        <pc:spChg chg="add mod">
          <ac:chgData name="Rubix Stars" userId="b9854b8040c94f5b" providerId="LiveId" clId="{4E058459-2695-43D0-9DCE-03DDDF9CA8FB}" dt="2026-02-01T18:40:55.320" v="744"/>
          <ac:spMkLst>
            <pc:docMk/>
            <pc:sldMk cId="1864961868" sldId="265"/>
            <ac:spMk id="4" creationId="{C1CB8AD1-DF63-8BC2-0FE3-8FADB7EEC892}"/>
          </ac:spMkLst>
        </pc:spChg>
      </pc:sldChg>
      <pc:sldChg chg="add del">
        <pc:chgData name="Rubix Stars" userId="b9854b8040c94f5b" providerId="LiveId" clId="{4E058459-2695-43D0-9DCE-03DDDF9CA8FB}" dt="2026-02-01T18:41:37.927" v="752"/>
        <pc:sldMkLst>
          <pc:docMk/>
          <pc:sldMk cId="2364551393" sldId="266"/>
        </pc:sldMkLst>
      </pc:sldChg>
      <pc:sldChg chg="addSp delSp modSp add mod">
        <pc:chgData name="Rubix Stars" userId="b9854b8040c94f5b" providerId="LiveId" clId="{4E058459-2695-43D0-9DCE-03DDDF9CA8FB}" dt="2026-02-01T20:37:58.711" v="1285" actId="22"/>
        <pc:sldMkLst>
          <pc:docMk/>
          <pc:sldMk cId="3862650073" sldId="266"/>
        </pc:sldMkLst>
        <pc:spChg chg="add del">
          <ac:chgData name="Rubix Stars" userId="b9854b8040c94f5b" providerId="LiveId" clId="{4E058459-2695-43D0-9DCE-03DDDF9CA8FB}" dt="2026-02-01T18:50:54.129" v="838" actId="22"/>
          <ac:spMkLst>
            <pc:docMk/>
            <pc:sldMk cId="3862650073" sldId="266"/>
            <ac:spMk id="5" creationId="{46B2BD61-81F5-EF1A-AE54-42F19A0EB9DD}"/>
          </ac:spMkLst>
        </pc:spChg>
        <pc:spChg chg="mod">
          <ac:chgData name="Rubix Stars" userId="b9854b8040c94f5b" providerId="LiveId" clId="{4E058459-2695-43D0-9DCE-03DDDF9CA8FB}" dt="2026-02-01T18:52:44.568" v="854" actId="115"/>
          <ac:spMkLst>
            <pc:docMk/>
            <pc:sldMk cId="3862650073" sldId="266"/>
            <ac:spMk id="6" creationId="{2950374F-D7D7-49FF-7B4C-551A81675AF8}"/>
          </ac:spMkLst>
        </pc:spChg>
        <pc:picChg chg="mod">
          <ac:chgData name="Rubix Stars" userId="b9854b8040c94f5b" providerId="LiveId" clId="{4E058459-2695-43D0-9DCE-03DDDF9CA8FB}" dt="2026-02-01T18:49:54.018" v="835" actId="1076"/>
          <ac:picMkLst>
            <pc:docMk/>
            <pc:sldMk cId="3862650073" sldId="266"/>
            <ac:picMk id="3" creationId="{758D9713-DC43-0287-77FF-6D5865F6FC7F}"/>
          </ac:picMkLst>
        </pc:picChg>
        <pc:picChg chg="add">
          <ac:chgData name="Rubix Stars" userId="b9854b8040c94f5b" providerId="LiveId" clId="{4E058459-2695-43D0-9DCE-03DDDF9CA8FB}" dt="2026-02-01T20:37:58.711" v="1285" actId="22"/>
          <ac:picMkLst>
            <pc:docMk/>
            <pc:sldMk cId="3862650073" sldId="266"/>
            <ac:picMk id="8" creationId="{6268678D-0A72-279D-2ACD-85B3AC8CC626}"/>
          </ac:picMkLst>
        </pc:picChg>
      </pc:sldChg>
      <pc:sldChg chg="addSp modSp add mod">
        <pc:chgData name="Rubix Stars" userId="b9854b8040c94f5b" providerId="LiveId" clId="{4E058459-2695-43D0-9DCE-03DDDF9CA8FB}" dt="2026-02-01T20:38:04.937" v="1286" actId="22"/>
        <pc:sldMkLst>
          <pc:docMk/>
          <pc:sldMk cId="3934765578" sldId="267"/>
        </pc:sldMkLst>
        <pc:spChg chg="mod">
          <ac:chgData name="Rubix Stars" userId="b9854b8040c94f5b" providerId="LiveId" clId="{4E058459-2695-43D0-9DCE-03DDDF9CA8FB}" dt="2026-02-01T18:53:18.036" v="869" actId="14100"/>
          <ac:spMkLst>
            <pc:docMk/>
            <pc:sldMk cId="3934765578" sldId="267"/>
            <ac:spMk id="6" creationId="{0DC2562C-197E-6E1E-F781-2A52BF6F1374}"/>
          </ac:spMkLst>
        </pc:spChg>
        <pc:picChg chg="mod">
          <ac:chgData name="Rubix Stars" userId="b9854b8040c94f5b" providerId="LiveId" clId="{4E058459-2695-43D0-9DCE-03DDDF9CA8FB}" dt="2026-02-01T18:53:23.377" v="871" actId="1076"/>
          <ac:picMkLst>
            <pc:docMk/>
            <pc:sldMk cId="3934765578" sldId="267"/>
            <ac:picMk id="3" creationId="{5002B03E-CB55-D6D0-BAB1-7B3000A4D563}"/>
          </ac:picMkLst>
        </pc:picChg>
        <pc:picChg chg="add">
          <ac:chgData name="Rubix Stars" userId="b9854b8040c94f5b" providerId="LiveId" clId="{4E058459-2695-43D0-9DCE-03DDDF9CA8FB}" dt="2026-02-01T20:38:04.937" v="1286" actId="22"/>
          <ac:picMkLst>
            <pc:docMk/>
            <pc:sldMk cId="3934765578" sldId="267"/>
            <ac:picMk id="5" creationId="{42383036-491F-671B-8099-E6D6EA40436A}"/>
          </ac:picMkLst>
        </pc:picChg>
      </pc:sldChg>
      <pc:sldChg chg="addSp delSp modSp add mod">
        <pc:chgData name="Rubix Stars" userId="b9854b8040c94f5b" providerId="LiveId" clId="{4E058459-2695-43D0-9DCE-03DDDF9CA8FB}" dt="2026-02-01T20:39:39.194" v="1297" actId="22"/>
        <pc:sldMkLst>
          <pc:docMk/>
          <pc:sldMk cId="2214212823" sldId="268"/>
        </pc:sldMkLst>
        <pc:spChg chg="mod">
          <ac:chgData name="Rubix Stars" userId="b9854b8040c94f5b" providerId="LiveId" clId="{4E058459-2695-43D0-9DCE-03DDDF9CA8FB}" dt="2026-02-01T18:57:52.789" v="890" actId="115"/>
          <ac:spMkLst>
            <pc:docMk/>
            <pc:sldMk cId="2214212823" sldId="268"/>
            <ac:spMk id="6" creationId="{87CAED7A-95EB-3B5C-BB68-16DC4E6B2AB6}"/>
          </ac:spMkLst>
        </pc:spChg>
        <pc:picChg chg="del mod modCrop">
          <ac:chgData name="Rubix Stars" userId="b9854b8040c94f5b" providerId="LiveId" clId="{4E058459-2695-43D0-9DCE-03DDDF9CA8FB}" dt="2026-02-01T18:56:59.661" v="881" actId="478"/>
          <ac:picMkLst>
            <pc:docMk/>
            <pc:sldMk cId="2214212823" sldId="268"/>
            <ac:picMk id="3" creationId="{AFE7CE75-84DF-0AA6-D05C-E9C4A79091ED}"/>
          </ac:picMkLst>
        </pc:picChg>
        <pc:picChg chg="add mod">
          <ac:chgData name="Rubix Stars" userId="b9854b8040c94f5b" providerId="LiveId" clId="{4E058459-2695-43D0-9DCE-03DDDF9CA8FB}" dt="2026-02-01T18:57:24.785" v="886" actId="1076"/>
          <ac:picMkLst>
            <pc:docMk/>
            <pc:sldMk cId="2214212823" sldId="268"/>
            <ac:picMk id="5" creationId="{AA213095-3F2D-5273-4F59-EBCE15C66170}"/>
          </ac:picMkLst>
        </pc:picChg>
        <pc:picChg chg="add">
          <ac:chgData name="Rubix Stars" userId="b9854b8040c94f5b" providerId="LiveId" clId="{4E058459-2695-43D0-9DCE-03DDDF9CA8FB}" dt="2026-02-01T20:39:39.194" v="1297" actId="22"/>
          <ac:picMkLst>
            <pc:docMk/>
            <pc:sldMk cId="2214212823" sldId="268"/>
            <ac:picMk id="8" creationId="{691BE229-7B7B-01C1-6EA0-AE9287122AC0}"/>
          </ac:picMkLst>
        </pc:picChg>
      </pc:sldChg>
      <pc:sldChg chg="addSp delSp modSp add mod">
        <pc:chgData name="Rubix Stars" userId="b9854b8040c94f5b" providerId="LiveId" clId="{4E058459-2695-43D0-9DCE-03DDDF9CA8FB}" dt="2026-02-01T20:39:48.021" v="1298" actId="22"/>
        <pc:sldMkLst>
          <pc:docMk/>
          <pc:sldMk cId="3122547183" sldId="269"/>
        </pc:sldMkLst>
        <pc:spChg chg="mod">
          <ac:chgData name="Rubix Stars" userId="b9854b8040c94f5b" providerId="LiveId" clId="{4E058459-2695-43D0-9DCE-03DDDF9CA8FB}" dt="2026-02-01T18:59:31.157" v="899" actId="113"/>
          <ac:spMkLst>
            <pc:docMk/>
            <pc:sldMk cId="3122547183" sldId="269"/>
            <ac:spMk id="6" creationId="{3DC0EBF3-2206-DC00-B48F-3C2389342312}"/>
          </ac:spMkLst>
        </pc:spChg>
        <pc:picChg chg="del">
          <ac:chgData name="Rubix Stars" userId="b9854b8040c94f5b" providerId="LiveId" clId="{4E058459-2695-43D0-9DCE-03DDDF9CA8FB}" dt="2026-02-01T18:58:43.209" v="893" actId="478"/>
          <ac:picMkLst>
            <pc:docMk/>
            <pc:sldMk cId="3122547183" sldId="269"/>
            <ac:picMk id="3" creationId="{D4B78804-32BE-6EFB-091F-296E459CF22F}"/>
          </ac:picMkLst>
        </pc:picChg>
        <pc:picChg chg="add mod">
          <ac:chgData name="Rubix Stars" userId="b9854b8040c94f5b" providerId="LiveId" clId="{4E058459-2695-43D0-9DCE-03DDDF9CA8FB}" dt="2026-02-01T18:59:12.948" v="897" actId="1076"/>
          <ac:picMkLst>
            <pc:docMk/>
            <pc:sldMk cId="3122547183" sldId="269"/>
            <ac:picMk id="5" creationId="{76FD3244-0AEB-42BA-715F-E3D25DFF94C1}"/>
          </ac:picMkLst>
        </pc:picChg>
        <pc:picChg chg="add del">
          <ac:chgData name="Rubix Stars" userId="b9854b8040c94f5b" providerId="LiveId" clId="{4E058459-2695-43D0-9DCE-03DDDF9CA8FB}" dt="2026-02-01T20:39:17.458" v="1296" actId="478"/>
          <ac:picMkLst>
            <pc:docMk/>
            <pc:sldMk cId="3122547183" sldId="269"/>
            <ac:picMk id="8" creationId="{D3D64B61-592D-B00C-0BDE-EA268E867E14}"/>
          </ac:picMkLst>
        </pc:picChg>
        <pc:picChg chg="add">
          <ac:chgData name="Rubix Stars" userId="b9854b8040c94f5b" providerId="LiveId" clId="{4E058459-2695-43D0-9DCE-03DDDF9CA8FB}" dt="2026-02-01T20:39:48.021" v="1298" actId="22"/>
          <ac:picMkLst>
            <pc:docMk/>
            <pc:sldMk cId="3122547183" sldId="269"/>
            <ac:picMk id="10" creationId="{5DAEB6D8-31D3-7932-12BB-49756DEA0ED6}"/>
          </ac:picMkLst>
        </pc:picChg>
      </pc:sldChg>
      <pc:sldChg chg="addSp delSp modSp add mod">
        <pc:chgData name="Rubix Stars" userId="b9854b8040c94f5b" providerId="LiveId" clId="{4E058459-2695-43D0-9DCE-03DDDF9CA8FB}" dt="2026-02-01T20:38:29.592" v="1289" actId="22"/>
        <pc:sldMkLst>
          <pc:docMk/>
          <pc:sldMk cId="3262627407" sldId="270"/>
        </pc:sldMkLst>
        <pc:spChg chg="mod">
          <ac:chgData name="Rubix Stars" userId="b9854b8040c94f5b" providerId="LiveId" clId="{4E058459-2695-43D0-9DCE-03DDDF9CA8FB}" dt="2026-02-01T19:21:47.681" v="985" actId="20577"/>
          <ac:spMkLst>
            <pc:docMk/>
            <pc:sldMk cId="3262627407" sldId="270"/>
            <ac:spMk id="6" creationId="{7AB65DFB-9141-4D73-629F-C7D0C35E7656}"/>
          </ac:spMkLst>
        </pc:spChg>
        <pc:picChg chg="add del mod modCrop">
          <ac:chgData name="Rubix Stars" userId="b9854b8040c94f5b" providerId="LiveId" clId="{4E058459-2695-43D0-9DCE-03DDDF9CA8FB}" dt="2026-02-01T19:16:07.925" v="926" actId="732"/>
          <ac:picMkLst>
            <pc:docMk/>
            <pc:sldMk cId="3262627407" sldId="270"/>
            <ac:picMk id="3" creationId="{7349DC6E-2343-8BDC-890D-60E1813A2281}"/>
          </ac:picMkLst>
        </pc:picChg>
        <pc:picChg chg="del">
          <ac:chgData name="Rubix Stars" userId="b9854b8040c94f5b" providerId="LiveId" clId="{4E058459-2695-43D0-9DCE-03DDDF9CA8FB}" dt="2026-02-01T19:10:21.775" v="905" actId="478"/>
          <ac:picMkLst>
            <pc:docMk/>
            <pc:sldMk cId="3262627407" sldId="270"/>
            <ac:picMk id="5" creationId="{33D4AF14-B1CB-F552-3AF2-A43787105CE5}"/>
          </ac:picMkLst>
        </pc:picChg>
        <pc:picChg chg="add mod modCrop">
          <ac:chgData name="Rubix Stars" userId="b9854b8040c94f5b" providerId="LiveId" clId="{4E058459-2695-43D0-9DCE-03DDDF9CA8FB}" dt="2026-02-01T19:20:51.558" v="965" actId="1076"/>
          <ac:picMkLst>
            <pc:docMk/>
            <pc:sldMk cId="3262627407" sldId="270"/>
            <ac:picMk id="8" creationId="{A762DE2F-1D0C-08EE-0DAD-010E32B20376}"/>
          </ac:picMkLst>
        </pc:picChg>
        <pc:picChg chg="add mod modCrop">
          <ac:chgData name="Rubix Stars" userId="b9854b8040c94f5b" providerId="LiveId" clId="{4E058459-2695-43D0-9DCE-03DDDF9CA8FB}" dt="2026-02-01T19:20:51.558" v="965" actId="1076"/>
          <ac:picMkLst>
            <pc:docMk/>
            <pc:sldMk cId="3262627407" sldId="270"/>
            <ac:picMk id="9" creationId="{3C20B7F5-E359-3056-486F-20072A0F376E}"/>
          </ac:picMkLst>
        </pc:picChg>
        <pc:picChg chg="add">
          <ac:chgData name="Rubix Stars" userId="b9854b8040c94f5b" providerId="LiveId" clId="{4E058459-2695-43D0-9DCE-03DDDF9CA8FB}" dt="2026-02-01T20:38:29.592" v="1289" actId="22"/>
          <ac:picMkLst>
            <pc:docMk/>
            <pc:sldMk cId="3262627407" sldId="270"/>
            <ac:picMk id="11" creationId="{8E725BA3-CB30-056E-0BF9-42C4F7C88F38}"/>
          </ac:picMkLst>
        </pc:picChg>
      </pc:sldChg>
      <pc:sldChg chg="new del">
        <pc:chgData name="Rubix Stars" userId="b9854b8040c94f5b" providerId="LiveId" clId="{4E058459-2695-43D0-9DCE-03DDDF9CA8FB}" dt="2026-02-01T19:24:48.128" v="987" actId="680"/>
        <pc:sldMkLst>
          <pc:docMk/>
          <pc:sldMk cId="2804101606" sldId="271"/>
        </pc:sldMkLst>
      </pc:sldChg>
      <pc:sldChg chg="addSp delSp modSp add mod ord">
        <pc:chgData name="Rubix Stars" userId="b9854b8040c94f5b" providerId="LiveId" clId="{4E058459-2695-43D0-9DCE-03DDDF9CA8FB}" dt="2026-02-01T20:38:35.103" v="1290" actId="22"/>
        <pc:sldMkLst>
          <pc:docMk/>
          <pc:sldMk cId="3626140971" sldId="271"/>
        </pc:sldMkLst>
        <pc:spChg chg="mod">
          <ac:chgData name="Rubix Stars" userId="b9854b8040c94f5b" providerId="LiveId" clId="{4E058459-2695-43D0-9DCE-03DDDF9CA8FB}" dt="2026-02-01T19:28:53.651" v="999" actId="115"/>
          <ac:spMkLst>
            <pc:docMk/>
            <pc:sldMk cId="3626140971" sldId="271"/>
            <ac:spMk id="6" creationId="{4443745C-EF8A-3241-121C-F89F5E83E906}"/>
          </ac:spMkLst>
        </pc:spChg>
        <pc:picChg chg="add del mod">
          <ac:chgData name="Rubix Stars" userId="b9854b8040c94f5b" providerId="LiveId" clId="{4E058459-2695-43D0-9DCE-03DDDF9CA8FB}" dt="2026-02-01T19:53:49.455" v="1023" actId="478"/>
          <ac:picMkLst>
            <pc:docMk/>
            <pc:sldMk cId="3626140971" sldId="271"/>
            <ac:picMk id="3" creationId="{DF3EE5A6-BD64-7E00-B52C-B2D8A09DF9CD}"/>
          </ac:picMkLst>
        </pc:picChg>
        <pc:picChg chg="del">
          <ac:chgData name="Rubix Stars" userId="b9854b8040c94f5b" providerId="LiveId" clId="{4E058459-2695-43D0-9DCE-03DDDF9CA8FB}" dt="2026-02-01T19:24:53.481" v="991" actId="478"/>
          <ac:picMkLst>
            <pc:docMk/>
            <pc:sldMk cId="3626140971" sldId="271"/>
            <ac:picMk id="5" creationId="{D9F89D39-031C-077D-888E-20ED59AC8739}"/>
          </ac:picMkLst>
        </pc:picChg>
        <pc:picChg chg="add mod modCrop">
          <ac:chgData name="Rubix Stars" userId="b9854b8040c94f5b" providerId="LiveId" clId="{4E058459-2695-43D0-9DCE-03DDDF9CA8FB}" dt="2026-02-01T19:54:03.458" v="1028" actId="1076"/>
          <ac:picMkLst>
            <pc:docMk/>
            <pc:sldMk cId="3626140971" sldId="271"/>
            <ac:picMk id="8" creationId="{9D2E2916-68BD-5DA5-9BD2-03F506136E95}"/>
          </ac:picMkLst>
        </pc:picChg>
        <pc:picChg chg="add">
          <ac:chgData name="Rubix Stars" userId="b9854b8040c94f5b" providerId="LiveId" clId="{4E058459-2695-43D0-9DCE-03DDDF9CA8FB}" dt="2026-02-01T20:38:35.103" v="1290" actId="22"/>
          <ac:picMkLst>
            <pc:docMk/>
            <pc:sldMk cId="3626140971" sldId="271"/>
            <ac:picMk id="10" creationId="{7096B87C-20AE-AF3B-F2B5-3DCA58185965}"/>
          </ac:picMkLst>
        </pc:picChg>
      </pc:sldChg>
      <pc:sldChg chg="addSp delSp modSp add mod">
        <pc:chgData name="Rubix Stars" userId="b9854b8040c94f5b" providerId="LiveId" clId="{4E058459-2695-43D0-9DCE-03DDDF9CA8FB}" dt="2026-02-01T20:38:23.809" v="1288" actId="22"/>
        <pc:sldMkLst>
          <pc:docMk/>
          <pc:sldMk cId="1816691155" sldId="272"/>
        </pc:sldMkLst>
        <pc:spChg chg="mod">
          <ac:chgData name="Rubix Stars" userId="b9854b8040c94f5b" providerId="LiveId" clId="{4E058459-2695-43D0-9DCE-03DDDF9CA8FB}" dt="2026-02-01T20:30:25.185" v="1279" actId="14100"/>
          <ac:spMkLst>
            <pc:docMk/>
            <pc:sldMk cId="1816691155" sldId="272"/>
            <ac:spMk id="6" creationId="{5FC2EF54-CF39-9E20-6D4D-06A4EFDF34AA}"/>
          </ac:spMkLst>
        </pc:spChg>
        <pc:picChg chg="add mod">
          <ac:chgData name="Rubix Stars" userId="b9854b8040c94f5b" providerId="LiveId" clId="{4E058459-2695-43D0-9DCE-03DDDF9CA8FB}" dt="2026-02-01T19:39:35.752" v="1014" actId="1076"/>
          <ac:picMkLst>
            <pc:docMk/>
            <pc:sldMk cId="1816691155" sldId="272"/>
            <ac:picMk id="3" creationId="{2EF82EBA-7C11-EC9A-3093-F49BF61576E4}"/>
          </ac:picMkLst>
        </pc:picChg>
        <pc:picChg chg="del">
          <ac:chgData name="Rubix Stars" userId="b9854b8040c94f5b" providerId="LiveId" clId="{4E058459-2695-43D0-9DCE-03DDDF9CA8FB}" dt="2026-02-01T19:38:46.162" v="1007" actId="478"/>
          <ac:picMkLst>
            <pc:docMk/>
            <pc:sldMk cId="1816691155" sldId="272"/>
            <ac:picMk id="5" creationId="{88938128-0A29-646B-8C4A-B07F1839D656}"/>
          </ac:picMkLst>
        </pc:picChg>
        <pc:picChg chg="add">
          <ac:chgData name="Rubix Stars" userId="b9854b8040c94f5b" providerId="LiveId" clId="{4E058459-2695-43D0-9DCE-03DDDF9CA8FB}" dt="2026-02-01T20:38:23.809" v="1288" actId="22"/>
          <ac:picMkLst>
            <pc:docMk/>
            <pc:sldMk cId="1816691155" sldId="272"/>
            <ac:picMk id="8" creationId="{B15F44C6-D825-86CF-8AD8-8F57DA1017AF}"/>
          </ac:picMkLst>
        </pc:picChg>
      </pc:sldChg>
      <pc:sldChg chg="addSp delSp modSp add mod">
        <pc:chgData name="Rubix Stars" userId="b9854b8040c94f5b" providerId="LiveId" clId="{4E058459-2695-43D0-9DCE-03DDDF9CA8FB}" dt="2026-02-01T20:38:40.369" v="1291" actId="22"/>
        <pc:sldMkLst>
          <pc:docMk/>
          <pc:sldMk cId="1475681118" sldId="273"/>
        </pc:sldMkLst>
        <pc:spChg chg="mod">
          <ac:chgData name="Rubix Stars" userId="b9854b8040c94f5b" providerId="LiveId" clId="{4E058459-2695-43D0-9DCE-03DDDF9CA8FB}" dt="2026-02-01T20:30:56.215" v="1280" actId="14100"/>
          <ac:spMkLst>
            <pc:docMk/>
            <pc:sldMk cId="1475681118" sldId="273"/>
            <ac:spMk id="6" creationId="{F16E37C0-08F2-42C1-0078-631E0EB95AB1}"/>
          </ac:spMkLst>
        </pc:spChg>
        <pc:spChg chg="add mod">
          <ac:chgData name="Rubix Stars" userId="b9854b8040c94f5b" providerId="LiveId" clId="{4E058459-2695-43D0-9DCE-03DDDF9CA8FB}" dt="2026-02-01T20:25:22.904" v="1219" actId="1076"/>
          <ac:spMkLst>
            <pc:docMk/>
            <pc:sldMk cId="1475681118" sldId="273"/>
            <ac:spMk id="7" creationId="{DA3C60AF-B96D-2DD0-DB42-A048487EC5B8}"/>
          </ac:spMkLst>
        </pc:spChg>
        <pc:spChg chg="add mod">
          <ac:chgData name="Rubix Stars" userId="b9854b8040c94f5b" providerId="LiveId" clId="{4E058459-2695-43D0-9DCE-03DDDF9CA8FB}" dt="2026-02-01T20:27:23.364" v="1240" actId="20577"/>
          <ac:spMkLst>
            <pc:docMk/>
            <pc:sldMk cId="1475681118" sldId="273"/>
            <ac:spMk id="12" creationId="{4395E4FC-1624-7B9C-9EE3-037A000D4190}"/>
          </ac:spMkLst>
        </pc:spChg>
        <pc:picChg chg="add mod">
          <ac:chgData name="Rubix Stars" userId="b9854b8040c94f5b" providerId="LiveId" clId="{4E058459-2695-43D0-9DCE-03DDDF9CA8FB}" dt="2026-02-01T20:25:16.108" v="1218" actId="14100"/>
          <ac:picMkLst>
            <pc:docMk/>
            <pc:sldMk cId="1475681118" sldId="273"/>
            <ac:picMk id="3" creationId="{EDC42A88-D5C7-9A54-9767-50CB61060F5A}"/>
          </ac:picMkLst>
        </pc:picChg>
        <pc:picChg chg="del">
          <ac:chgData name="Rubix Stars" userId="b9854b8040c94f5b" providerId="LiveId" clId="{4E058459-2695-43D0-9DCE-03DDDF9CA8FB}" dt="2026-02-01T20:11:11.616" v="1045" actId="478"/>
          <ac:picMkLst>
            <pc:docMk/>
            <pc:sldMk cId="1475681118" sldId="273"/>
            <ac:picMk id="8" creationId="{B237B1A5-A638-A630-CE84-21AA17D958BC}"/>
          </ac:picMkLst>
        </pc:picChg>
        <pc:picChg chg="add mod">
          <ac:chgData name="Rubix Stars" userId="b9854b8040c94f5b" providerId="LiveId" clId="{4E058459-2695-43D0-9DCE-03DDDF9CA8FB}" dt="2026-02-01T20:26:41.781" v="1231" actId="1076"/>
          <ac:picMkLst>
            <pc:docMk/>
            <pc:sldMk cId="1475681118" sldId="273"/>
            <ac:picMk id="10" creationId="{DCED00A3-CB95-A563-885D-DBC6EE56E29C}"/>
          </ac:picMkLst>
        </pc:picChg>
        <pc:picChg chg="add">
          <ac:chgData name="Rubix Stars" userId="b9854b8040c94f5b" providerId="LiveId" clId="{4E058459-2695-43D0-9DCE-03DDDF9CA8FB}" dt="2026-02-01T20:38:40.369" v="1291" actId="22"/>
          <ac:picMkLst>
            <pc:docMk/>
            <pc:sldMk cId="1475681118" sldId="273"/>
            <ac:picMk id="14" creationId="{A52CB85C-ED26-5C3D-1E7D-6A72B78096DA}"/>
          </ac:picMkLst>
        </pc:picChg>
        <pc:picChg chg="add del mod">
          <ac:chgData name="Rubix Stars" userId="b9854b8040c94f5b" providerId="LiveId" clId="{4E058459-2695-43D0-9DCE-03DDDF9CA8FB}" dt="2026-02-01T20:19:00.673" v="1170" actId="478"/>
          <ac:picMkLst>
            <pc:docMk/>
            <pc:sldMk cId="1475681118" sldId="273"/>
            <ac:picMk id="2050" creationId="{16BC3B6F-FFD4-E564-C51D-A5CB6666F12F}"/>
          </ac:picMkLst>
        </pc:picChg>
      </pc:sldChg>
      <pc:sldChg chg="addSp modSp add mod">
        <pc:chgData name="Rubix Stars" userId="b9854b8040c94f5b" providerId="LiveId" clId="{4E058459-2695-43D0-9DCE-03DDDF9CA8FB}" dt="2026-02-01T20:38:45.505" v="1292" actId="22"/>
        <pc:sldMkLst>
          <pc:docMk/>
          <pc:sldMk cId="4002735454" sldId="274"/>
        </pc:sldMkLst>
        <pc:spChg chg="mod">
          <ac:chgData name="Rubix Stars" userId="b9854b8040c94f5b" providerId="LiveId" clId="{4E058459-2695-43D0-9DCE-03DDDF9CA8FB}" dt="2026-02-01T20:14:31.555" v="1067" actId="255"/>
          <ac:spMkLst>
            <pc:docMk/>
            <pc:sldMk cId="4002735454" sldId="274"/>
            <ac:spMk id="6" creationId="{0D08A570-EBD2-FCFB-C475-2A5B8F84083B}"/>
          </ac:spMkLst>
        </pc:spChg>
        <pc:picChg chg="add mod">
          <ac:chgData name="Rubix Stars" userId="b9854b8040c94f5b" providerId="LiveId" clId="{4E058459-2695-43D0-9DCE-03DDDF9CA8FB}" dt="2026-02-01T20:14:47.004" v="1070" actId="1076"/>
          <ac:picMkLst>
            <pc:docMk/>
            <pc:sldMk cId="4002735454" sldId="274"/>
            <ac:picMk id="3" creationId="{E573670D-D3B9-F839-0D52-EFF56BF0F745}"/>
          </ac:picMkLst>
        </pc:picChg>
        <pc:picChg chg="add">
          <ac:chgData name="Rubix Stars" userId="b9854b8040c94f5b" providerId="LiveId" clId="{4E058459-2695-43D0-9DCE-03DDDF9CA8FB}" dt="2026-02-01T20:38:45.505" v="1292" actId="22"/>
          <ac:picMkLst>
            <pc:docMk/>
            <pc:sldMk cId="4002735454" sldId="274"/>
            <ac:picMk id="7" creationId="{E2CB9536-E4AC-F36D-FAD4-2D42551E52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17A3-4AA0-4630-A0C3-9CFFA4157FDD}" type="datetimeFigureOut">
              <a:rPr lang="en-US" smtClean="0"/>
              <a:t>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CC94B-0A31-4CF3-A9EB-66721088F08C}" type="slidenum">
              <a:rPr lang="en-US" smtClean="0"/>
              <a:t>‹#›</a:t>
            </a:fld>
            <a:endParaRPr lang="en-US"/>
          </a:p>
        </p:txBody>
      </p:sp>
    </p:spTree>
    <p:extLst>
      <p:ext uri="{BB962C8B-B14F-4D97-AF65-F5344CB8AC3E}">
        <p14:creationId xmlns:p14="http://schemas.microsoft.com/office/powerpoint/2010/main" val="2233310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CC94B-0A31-4CF3-A9EB-66721088F08C}" type="slidenum">
              <a:rPr lang="en-US" smtClean="0"/>
              <a:t>2</a:t>
            </a:fld>
            <a:endParaRPr lang="en-US"/>
          </a:p>
        </p:txBody>
      </p:sp>
    </p:spTree>
    <p:extLst>
      <p:ext uri="{BB962C8B-B14F-4D97-AF65-F5344CB8AC3E}">
        <p14:creationId xmlns:p14="http://schemas.microsoft.com/office/powerpoint/2010/main" val="230263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83E-00D6-B3EB-E3A2-3126BA3466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6BCE4C-C901-0627-D8F7-B503750149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8C240C-B12A-93AA-FB1C-E55A19C7B1A1}"/>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AEC438B4-78DA-0CB0-BF41-60566C652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D0FAE-8D7B-FBBC-54B7-0FB1679A1DAA}"/>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3401846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AE358-7834-A066-F34D-F76AC6991F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CD2682-438E-FECC-9365-19498A5D62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C2F8D-869D-8341-0E4B-D0CD40318DAD}"/>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449631B7-B630-879A-DA9D-CFE4D2396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D929D-665B-B340-A810-EB76C48A1D08}"/>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221308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464DA0-865B-6791-2F87-042A067873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BD96A-D980-C367-E932-46D73FECBE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91357-4B08-7528-1158-4DA7A2190192}"/>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BD6AD920-B823-7715-7B44-6EC45C809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15029-2B72-3149-62AF-57D82F21AB76}"/>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1056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2B3EB-5404-C4FB-1D2A-119D4092F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1728E0-EFDB-F509-4DC5-3B63DF34D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A5EFD-1D6F-DA73-3B1A-5665442A2C1F}"/>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A60DF1F0-ADD2-F235-FF13-6A378018F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F2EFF-6582-BBF9-EEEA-62FAA74000C6}"/>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546865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518C-480F-DD75-CC4C-F508C8527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EA1D1C-3ECA-65E1-6A28-CBFFF0BBB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16BD6-1161-28E2-2A48-0226D1777300}"/>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D3987E46-987D-8AB8-350D-D48371C9B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9392F-ABDC-A4FF-C103-308E057ECBCC}"/>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78237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066B-B6EC-313F-1E0A-C49BF2104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0A88C-988E-9819-C8BD-84A894D7F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98D7B4-0156-C1E5-B6DF-28127FF95A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1E941B-89A2-E697-3126-C3F5E001568E}"/>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6" name="Footer Placeholder 5">
            <a:extLst>
              <a:ext uri="{FF2B5EF4-FFF2-40B4-BE49-F238E27FC236}">
                <a16:creationId xmlns:a16="http://schemas.microsoft.com/office/drawing/2014/main" id="{8EC53D48-6431-40B1-BF93-CC0F91AEFA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E1C7B-C8CA-233F-F40D-014557526DB3}"/>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41542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FB10-3A8A-8ED1-E072-088FDCFC7F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BC95CD-D7DC-41AE-6477-362E5ED93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BECC13-5FFF-62D3-FE87-E3CE66E472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DA4EE1-81C3-D79D-D972-70579D2E01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6CDDB9-DF22-23BF-C2FE-ED89CB06D7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D1307-5562-07F1-942A-FCB9D4D04C13}"/>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8" name="Footer Placeholder 7">
            <a:extLst>
              <a:ext uri="{FF2B5EF4-FFF2-40B4-BE49-F238E27FC236}">
                <a16:creationId xmlns:a16="http://schemas.microsoft.com/office/drawing/2014/main" id="{98E5A1E6-5E32-210C-9AE8-41EFCFA1AF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559CCB-9620-0505-2EC7-DA413FB3253A}"/>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8939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F699-211F-A2F9-9D0E-C8532B2875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3BC529-C8FF-5C28-519F-894D564AFC08}"/>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4" name="Footer Placeholder 3">
            <a:extLst>
              <a:ext uri="{FF2B5EF4-FFF2-40B4-BE49-F238E27FC236}">
                <a16:creationId xmlns:a16="http://schemas.microsoft.com/office/drawing/2014/main" id="{5A4A56AC-CAB6-BED1-EB06-BE0FF27C43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782B5D-8989-EE13-388D-AD5F8FBD5AC5}"/>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374620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ADD4F-76CA-4B82-E0E8-339BC195BE43}"/>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3" name="Footer Placeholder 2">
            <a:extLst>
              <a:ext uri="{FF2B5EF4-FFF2-40B4-BE49-F238E27FC236}">
                <a16:creationId xmlns:a16="http://schemas.microsoft.com/office/drawing/2014/main" id="{F37F3055-947D-1D96-80A9-2C5D049EB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6540D7-6917-0FE7-F78B-5045507E88DF}"/>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427271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C532-694F-EF06-2311-6D029CE86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63ED24-9336-BD3C-D234-97A925EC2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FF0D4F-893C-DC1C-BD39-3CBC36B5D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9C304-B0F5-D88B-D42D-AB79CA989876}"/>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6" name="Footer Placeholder 5">
            <a:extLst>
              <a:ext uri="{FF2B5EF4-FFF2-40B4-BE49-F238E27FC236}">
                <a16:creationId xmlns:a16="http://schemas.microsoft.com/office/drawing/2014/main" id="{77F74505-BC9A-300D-1F54-31F1161DF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50270-18D4-CAAF-8A55-1956BB532E23}"/>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320095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201F-1E3B-C27A-FC6D-63EB79351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E3E129-D365-54EB-FAF9-1610D9FD4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4CBFA0-F93A-64C2-829D-DF5EBFACC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3F7CC-F0B7-D067-CF52-C3A3A307446C}"/>
              </a:ext>
            </a:extLst>
          </p:cNvPr>
          <p:cNvSpPr>
            <a:spLocks noGrp="1"/>
          </p:cNvSpPr>
          <p:nvPr>
            <p:ph type="dt" sz="half" idx="10"/>
          </p:nvPr>
        </p:nvSpPr>
        <p:spPr/>
        <p:txBody>
          <a:bodyPr/>
          <a:lstStyle/>
          <a:p>
            <a:fld id="{08E03535-3AEF-44C8-BA01-9444D36DF7CE}" type="datetimeFigureOut">
              <a:rPr lang="en-US" smtClean="0"/>
              <a:t>2/1/2026</a:t>
            </a:fld>
            <a:endParaRPr lang="en-US"/>
          </a:p>
        </p:txBody>
      </p:sp>
      <p:sp>
        <p:nvSpPr>
          <p:cNvPr id="6" name="Footer Placeholder 5">
            <a:extLst>
              <a:ext uri="{FF2B5EF4-FFF2-40B4-BE49-F238E27FC236}">
                <a16:creationId xmlns:a16="http://schemas.microsoft.com/office/drawing/2014/main" id="{66500B9C-4284-869D-EE2A-E64D05C70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1613F-AF99-019F-7A10-F085F9257722}"/>
              </a:ext>
            </a:extLst>
          </p:cNvPr>
          <p:cNvSpPr>
            <a:spLocks noGrp="1"/>
          </p:cNvSpPr>
          <p:nvPr>
            <p:ph type="sldNum" sz="quarter" idx="12"/>
          </p:nvPr>
        </p:nvSpPr>
        <p:spPr/>
        <p:txBody>
          <a:bodyPr/>
          <a:lstStyle/>
          <a:p>
            <a:fld id="{93095E64-CD25-4051-99AE-D9A03E1152EC}" type="slidenum">
              <a:rPr lang="en-US" smtClean="0"/>
              <a:t>‹#›</a:t>
            </a:fld>
            <a:endParaRPr lang="en-US"/>
          </a:p>
        </p:txBody>
      </p:sp>
    </p:spTree>
    <p:extLst>
      <p:ext uri="{BB962C8B-B14F-4D97-AF65-F5344CB8AC3E}">
        <p14:creationId xmlns:p14="http://schemas.microsoft.com/office/powerpoint/2010/main" val="15345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45606-EB9C-7E27-380E-CA6658070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99019E-97C5-B680-F7BF-DDED27D6D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A2A80-42A6-3847-A85E-0810A302E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03535-3AEF-44C8-BA01-9444D36DF7CE}" type="datetimeFigureOut">
              <a:rPr lang="en-US" smtClean="0"/>
              <a:t>2/1/2026</a:t>
            </a:fld>
            <a:endParaRPr lang="en-US"/>
          </a:p>
        </p:txBody>
      </p:sp>
      <p:sp>
        <p:nvSpPr>
          <p:cNvPr id="5" name="Footer Placeholder 4">
            <a:extLst>
              <a:ext uri="{FF2B5EF4-FFF2-40B4-BE49-F238E27FC236}">
                <a16:creationId xmlns:a16="http://schemas.microsoft.com/office/drawing/2014/main" id="{64FC757D-C1D6-F14D-4458-7E68B3EDB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9BBEF-147D-5DF6-DCB6-27781136A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95E64-CD25-4051-99AE-D9A03E1152EC}" type="slidenum">
              <a:rPr lang="en-US" smtClean="0"/>
              <a:t>‹#›</a:t>
            </a:fld>
            <a:endParaRPr lang="en-US"/>
          </a:p>
        </p:txBody>
      </p:sp>
    </p:spTree>
    <p:extLst>
      <p:ext uri="{BB962C8B-B14F-4D97-AF65-F5344CB8AC3E}">
        <p14:creationId xmlns:p14="http://schemas.microsoft.com/office/powerpoint/2010/main" val="1001838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9F69FF-874F-8187-23EC-07413F3F346D}"/>
              </a:ext>
            </a:extLst>
          </p:cNvPr>
          <p:cNvPicPr>
            <a:picLocks noChangeAspect="1"/>
          </p:cNvPicPr>
          <p:nvPr/>
        </p:nvPicPr>
        <p:blipFill>
          <a:blip r:embed="rId2">
            <a:extLst>
              <a:ext uri="{28A0092B-C50C-407E-A947-70E740481C1C}">
                <a14:useLocalDpi xmlns:a14="http://schemas.microsoft.com/office/drawing/2010/main" val="0"/>
              </a:ext>
            </a:extLst>
          </a:blip>
          <a:srcRect l="2200" b="1837"/>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405ADD1-55EE-B44A-B9D1-52056D36A766}"/>
              </a:ext>
            </a:extLst>
          </p:cNvPr>
          <p:cNvSpPr/>
          <p:nvPr/>
        </p:nvSpPr>
        <p:spPr>
          <a:xfrm>
            <a:off x="0" y="3429000"/>
            <a:ext cx="12192000" cy="2667000"/>
          </a:xfrm>
          <a:prstGeom prst="rect">
            <a:avLst/>
          </a:prstGeom>
          <a:solidFill>
            <a:srgbClr val="080808">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E78C779-4E8A-9A43-3B58-4D0977B96EBC}"/>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EE5EF4-923D-1A38-3FDA-8400E353E747}"/>
              </a:ext>
            </a:extLst>
          </p:cNvPr>
          <p:cNvSpPr txBox="1"/>
          <p:nvPr/>
        </p:nvSpPr>
        <p:spPr>
          <a:xfrm>
            <a:off x="890087" y="3429001"/>
            <a:ext cx="10411825" cy="1569660"/>
          </a:xfrm>
          <a:prstGeom prst="rect">
            <a:avLst/>
          </a:prstGeom>
          <a:noFill/>
        </p:spPr>
        <p:txBody>
          <a:bodyPr wrap="none" rtlCol="0">
            <a:spAutoFit/>
          </a:bodyPr>
          <a:lstStyle/>
          <a:p>
            <a:r>
              <a:rPr lang="en-US" sz="9600" dirty="0">
                <a:solidFill>
                  <a:schemeClr val="bg1"/>
                </a:solidFill>
                <a:latin typeface="Heading Now Trial 34" panose="00000500000000000000" pitchFamily="2" charset="0"/>
              </a:rPr>
              <a:t>EXTRAMEDULLARY HEMATOPOIESIS</a:t>
            </a:r>
          </a:p>
        </p:txBody>
      </p:sp>
      <p:sp>
        <p:nvSpPr>
          <p:cNvPr id="11" name="TextBox 10">
            <a:extLst>
              <a:ext uri="{FF2B5EF4-FFF2-40B4-BE49-F238E27FC236}">
                <a16:creationId xmlns:a16="http://schemas.microsoft.com/office/drawing/2014/main" id="{4652A3A7-FFC2-D4D3-87BD-71F8DAA6712F}"/>
              </a:ext>
            </a:extLst>
          </p:cNvPr>
          <p:cNvSpPr txBox="1"/>
          <p:nvPr/>
        </p:nvSpPr>
        <p:spPr>
          <a:xfrm>
            <a:off x="2252639" y="4721189"/>
            <a:ext cx="7686720" cy="646331"/>
          </a:xfrm>
          <a:prstGeom prst="rect">
            <a:avLst/>
          </a:prstGeom>
          <a:noFill/>
        </p:spPr>
        <p:txBody>
          <a:bodyPr wrap="none" rtlCol="0">
            <a:spAutoFit/>
          </a:bodyPr>
          <a:lstStyle/>
          <a:p>
            <a:r>
              <a:rPr lang="en-US" sz="3600" dirty="0">
                <a:solidFill>
                  <a:schemeClr val="bg1"/>
                </a:solidFill>
                <a:latin typeface="HeadingNow Trial 52 Light" panose="00000300000000000000" pitchFamily="2" charset="0"/>
              </a:rPr>
              <a:t>“Production of Blood outside the bone marrow”</a:t>
            </a:r>
          </a:p>
        </p:txBody>
      </p:sp>
      <p:sp>
        <p:nvSpPr>
          <p:cNvPr id="2" name="TextBox 1">
            <a:extLst>
              <a:ext uri="{FF2B5EF4-FFF2-40B4-BE49-F238E27FC236}">
                <a16:creationId xmlns:a16="http://schemas.microsoft.com/office/drawing/2014/main" id="{6AB2BC0E-C6A8-1520-58F1-3486DEEF2050}"/>
              </a:ext>
            </a:extLst>
          </p:cNvPr>
          <p:cNvSpPr txBox="1"/>
          <p:nvPr/>
        </p:nvSpPr>
        <p:spPr>
          <a:xfrm>
            <a:off x="4538521" y="5355261"/>
            <a:ext cx="3114955" cy="523220"/>
          </a:xfrm>
          <a:prstGeom prst="rect">
            <a:avLst/>
          </a:prstGeom>
          <a:noFill/>
        </p:spPr>
        <p:txBody>
          <a:bodyPr wrap="none" rtlCol="0">
            <a:spAutoFit/>
          </a:bodyPr>
          <a:lstStyle/>
          <a:p>
            <a:r>
              <a:rPr lang="en-US" sz="2800" u="sng" dirty="0">
                <a:solidFill>
                  <a:schemeClr val="bg1"/>
                </a:solidFill>
                <a:latin typeface="HeadingNow Trial 43 Book" panose="00000400000000000000" pitchFamily="2" charset="0"/>
              </a:rPr>
              <a:t>Presentation by Navneeth V</a:t>
            </a:r>
          </a:p>
        </p:txBody>
      </p:sp>
      <p:cxnSp>
        <p:nvCxnSpPr>
          <p:cNvPr id="4" name="Straight Connector 3">
            <a:extLst>
              <a:ext uri="{FF2B5EF4-FFF2-40B4-BE49-F238E27FC236}">
                <a16:creationId xmlns:a16="http://schemas.microsoft.com/office/drawing/2014/main" id="{1F478069-7214-6CD4-63A3-D0B41DF356DA}"/>
              </a:ext>
            </a:extLst>
          </p:cNvPr>
          <p:cNvCxnSpPr>
            <a:cxnSpLocks/>
          </p:cNvCxnSpPr>
          <p:nvPr/>
        </p:nvCxnSpPr>
        <p:spPr>
          <a:xfrm>
            <a:off x="1032387" y="5355262"/>
            <a:ext cx="101272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7F8EFD-C5D1-93F8-CE7B-469E3960F67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748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708CA-D069-D91E-57C7-E43FC89DB9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0B986E-5DFE-F203-04D7-8BCDE4049778}"/>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B65DFB-9141-4D73-629F-C7D0C35E7656}"/>
              </a:ext>
            </a:extLst>
          </p:cNvPr>
          <p:cNvSpPr txBox="1"/>
          <p:nvPr/>
        </p:nvSpPr>
        <p:spPr>
          <a:xfrm>
            <a:off x="460094" y="464271"/>
            <a:ext cx="7456990" cy="6033190"/>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Causes of Extramedullary Hematopoiesis</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EMH can be triggered by several conditions, including:</a:t>
            </a:r>
          </a:p>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Chronic Anemia</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Conditions like thalassemia and sickle cell anemia lead to chronic destruction of red blood cells, prompting the body to produce blood cells elsewhere. </a:t>
            </a:r>
          </a:p>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Myeloproliferative Disorders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Diseases such as myelofibrosis cause scarring in the bone marrow, reducing its ability to produce blood cells and leading to EMH. </a:t>
            </a:r>
          </a:p>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Bone Marrow Infiltration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Cancers, including leukemias and lymphomas, can invade the bone marrow, impairing its function and resulting in EMH.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Eg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Multiple Myeloma</a:t>
            </a:r>
          </a:p>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Congenital Disorders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Genetic conditions, such as Gaucher's disease, can also precipitate EMH due to enzymatic deficiencies affecting the bone marrow's ability to produce blood cells.</a:t>
            </a:r>
          </a:p>
        </p:txBody>
      </p:sp>
      <p:pic>
        <p:nvPicPr>
          <p:cNvPr id="8" name="Picture 7">
            <a:extLst>
              <a:ext uri="{FF2B5EF4-FFF2-40B4-BE49-F238E27FC236}">
                <a16:creationId xmlns:a16="http://schemas.microsoft.com/office/drawing/2014/main" id="{A762DE2F-1D0C-08EE-0DAD-010E32B20376}"/>
              </a:ext>
            </a:extLst>
          </p:cNvPr>
          <p:cNvPicPr>
            <a:picLocks noChangeAspect="1"/>
          </p:cNvPicPr>
          <p:nvPr/>
        </p:nvPicPr>
        <p:blipFill>
          <a:blip r:embed="rId2">
            <a:extLst>
              <a:ext uri="{28A0092B-C50C-407E-A947-70E740481C1C}">
                <a14:useLocalDpi xmlns:a14="http://schemas.microsoft.com/office/drawing/2010/main" val="0"/>
              </a:ext>
            </a:extLst>
          </a:blip>
          <a:srcRect l="30902" r="27734"/>
          <a:stretch/>
        </p:blipFill>
        <p:spPr>
          <a:xfrm>
            <a:off x="8087809" y="313119"/>
            <a:ext cx="3430523" cy="3115881"/>
          </a:xfrm>
          <a:prstGeom prst="rect">
            <a:avLst/>
          </a:prstGeom>
        </p:spPr>
      </p:pic>
      <p:pic>
        <p:nvPicPr>
          <p:cNvPr id="9" name="Picture 8">
            <a:extLst>
              <a:ext uri="{FF2B5EF4-FFF2-40B4-BE49-F238E27FC236}">
                <a16:creationId xmlns:a16="http://schemas.microsoft.com/office/drawing/2014/main" id="{3C20B7F5-E359-3056-486F-20072A0F376E}"/>
              </a:ext>
            </a:extLst>
          </p:cNvPr>
          <p:cNvPicPr>
            <a:picLocks noChangeAspect="1"/>
          </p:cNvPicPr>
          <p:nvPr/>
        </p:nvPicPr>
        <p:blipFill>
          <a:blip r:embed="rId2">
            <a:extLst>
              <a:ext uri="{28A0092B-C50C-407E-A947-70E740481C1C}">
                <a14:useLocalDpi xmlns:a14="http://schemas.microsoft.com/office/drawing/2010/main" val="0"/>
              </a:ext>
            </a:extLst>
          </a:blip>
          <a:srcRect l="71723"/>
          <a:stretch/>
        </p:blipFill>
        <p:spPr>
          <a:xfrm>
            <a:off x="8630500" y="3381580"/>
            <a:ext cx="2345140" cy="3115881"/>
          </a:xfrm>
          <a:prstGeom prst="rect">
            <a:avLst/>
          </a:prstGeom>
        </p:spPr>
      </p:pic>
      <p:pic>
        <p:nvPicPr>
          <p:cNvPr id="11" name="Picture 10">
            <a:extLst>
              <a:ext uri="{FF2B5EF4-FFF2-40B4-BE49-F238E27FC236}">
                <a16:creationId xmlns:a16="http://schemas.microsoft.com/office/drawing/2014/main" id="{8E725BA3-CB30-056E-0BF9-42C4F7C88F3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262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4B74-7E7F-8207-6349-E7CF2AB7407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CA494A-99FF-50B1-5E81-9E1801BAABCC}"/>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43745C-EF8A-3241-121C-F89F5E83E906}"/>
              </a:ext>
            </a:extLst>
          </p:cNvPr>
          <p:cNvSpPr txBox="1"/>
          <p:nvPr/>
        </p:nvSpPr>
        <p:spPr>
          <a:xfrm>
            <a:off x="460094" y="464271"/>
            <a:ext cx="6889830" cy="6012159"/>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Clinical presentation</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Patients are usually asymptomatic. Symptoms occur according to location of EMH. In pulmonary location, patients may present with cough, and sputum. Paravertebral location causes pain and due to extension into spinal canal leads to features of spinal cord compression such as paraparesis, exaggerated deep tendon reflexes, positive Babinski sign, bladder bowel incontinence and sensory deficit. Serosal EMH present with dyspnea, abdominal distension and pain. In patients with intracranial EMH patients may present with headache or neurological deficit. There can be obstructive jaundice secondary to EMH due to obliteration of hepatocytes due to hemosiderin. Therefore myriad of symptoms and presentation can occur secondary to EMH.</a:t>
            </a:r>
          </a:p>
        </p:txBody>
      </p:sp>
      <p:pic>
        <p:nvPicPr>
          <p:cNvPr id="8" name="Picture 7">
            <a:extLst>
              <a:ext uri="{FF2B5EF4-FFF2-40B4-BE49-F238E27FC236}">
                <a16:creationId xmlns:a16="http://schemas.microsoft.com/office/drawing/2014/main" id="{9D2E2916-68BD-5DA5-9BD2-03F506136E95}"/>
              </a:ext>
            </a:extLst>
          </p:cNvPr>
          <p:cNvPicPr>
            <a:picLocks noChangeAspect="1"/>
          </p:cNvPicPr>
          <p:nvPr/>
        </p:nvPicPr>
        <p:blipFill>
          <a:blip r:embed="rId2"/>
          <a:srcRect b="4447"/>
          <a:stretch/>
        </p:blipFill>
        <p:spPr>
          <a:xfrm>
            <a:off x="7576457" y="354255"/>
            <a:ext cx="4242535" cy="6080824"/>
          </a:xfrm>
          <a:prstGeom prst="rect">
            <a:avLst/>
          </a:prstGeom>
        </p:spPr>
      </p:pic>
      <p:pic>
        <p:nvPicPr>
          <p:cNvPr id="10" name="Picture 9">
            <a:extLst>
              <a:ext uri="{FF2B5EF4-FFF2-40B4-BE49-F238E27FC236}">
                <a16:creationId xmlns:a16="http://schemas.microsoft.com/office/drawing/2014/main" id="{7096B87C-20AE-AF3B-F2B5-3DCA581859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614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4B701-C4E0-A395-DDD2-55718F6ECF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D95184-533B-BD31-6C3A-4A78E9CAD57C}"/>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6E37C0-08F2-42C1-0078-631E0EB95AB1}"/>
              </a:ext>
            </a:extLst>
          </p:cNvPr>
          <p:cNvSpPr txBox="1"/>
          <p:nvPr/>
        </p:nvSpPr>
        <p:spPr>
          <a:xfrm>
            <a:off x="460094" y="464271"/>
            <a:ext cx="3806665" cy="6114751"/>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Diagnosis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1.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Imaging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modalities include ultrasonography (USG), CT, and MRI. </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Biopsy</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is confirmatory. Grossly, EMH appears as a soft, reddish hematoma-like mass, while microscopically it shows infiltration by megakaryocytes, erythroid cells at varying stages, and myeloid cells. Active lesions contain myeloid precursors and rich vasculature, whereas inactive ones show fatty tissue and iron deposits.</a:t>
            </a:r>
          </a:p>
        </p:txBody>
      </p:sp>
      <p:pic>
        <p:nvPicPr>
          <p:cNvPr id="3" name="Picture 2">
            <a:extLst>
              <a:ext uri="{FF2B5EF4-FFF2-40B4-BE49-F238E27FC236}">
                <a16:creationId xmlns:a16="http://schemas.microsoft.com/office/drawing/2014/main" id="{EDC42A88-D5C7-9A54-9767-50CB61060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57" y="464271"/>
            <a:ext cx="6013149" cy="2964729"/>
          </a:xfrm>
          <a:prstGeom prst="rect">
            <a:avLst/>
          </a:prstGeom>
        </p:spPr>
      </p:pic>
      <p:sp>
        <p:nvSpPr>
          <p:cNvPr id="7" name="TextBox 6">
            <a:extLst>
              <a:ext uri="{FF2B5EF4-FFF2-40B4-BE49-F238E27FC236}">
                <a16:creationId xmlns:a16="http://schemas.microsoft.com/office/drawing/2014/main" id="{DA3C60AF-B96D-2DD0-DB42-A048487EC5B8}"/>
              </a:ext>
            </a:extLst>
          </p:cNvPr>
          <p:cNvSpPr txBox="1"/>
          <p:nvPr/>
        </p:nvSpPr>
        <p:spPr>
          <a:xfrm>
            <a:off x="4225859" y="392363"/>
            <a:ext cx="1492898" cy="3108543"/>
          </a:xfrm>
          <a:prstGeom prst="rect">
            <a:avLst/>
          </a:prstGeom>
          <a:noFill/>
        </p:spPr>
        <p:txBody>
          <a:bodyPr wrap="square">
            <a:spAutoFit/>
          </a:bodyPr>
          <a:lstStyle/>
          <a:p>
            <a:r>
              <a:rPr lang="en-US" sz="1400" b="0" i="0" dirty="0">
                <a:effectLst/>
                <a:latin typeface="Calibri" panose="020F0502020204030204" pitchFamily="34" charset="0"/>
                <a:ea typeface="Calibri" panose="020F0502020204030204" pitchFamily="34" charset="0"/>
                <a:cs typeface="Calibri" panose="020F0502020204030204" pitchFamily="34" charset="0"/>
              </a:rPr>
              <a:t>Fig. 1. (a) Axial section of CT scan showing bilateral paravertebral masses of EMH with erosion of vertebra (b) Coronal section of same patient showing both side paravertebral masses extending from T5-T9 levels.</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CED00A3-CB95-A563-885D-DBC6EE56E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404" y="3629506"/>
            <a:ext cx="3761220" cy="2820915"/>
          </a:xfrm>
          <a:prstGeom prst="rect">
            <a:avLst/>
          </a:prstGeom>
        </p:spPr>
      </p:pic>
      <p:sp>
        <p:nvSpPr>
          <p:cNvPr id="12" name="TextBox 11">
            <a:extLst>
              <a:ext uri="{FF2B5EF4-FFF2-40B4-BE49-F238E27FC236}">
                <a16:creationId xmlns:a16="http://schemas.microsoft.com/office/drawing/2014/main" id="{4395E4FC-1624-7B9C-9EE3-037A000D4190}"/>
              </a:ext>
            </a:extLst>
          </p:cNvPr>
          <p:cNvSpPr txBox="1"/>
          <p:nvPr/>
        </p:nvSpPr>
        <p:spPr>
          <a:xfrm>
            <a:off x="8153269" y="3593413"/>
            <a:ext cx="3610248" cy="2893100"/>
          </a:xfrm>
          <a:prstGeom prst="rect">
            <a:avLst/>
          </a:prstGeom>
          <a:noFill/>
        </p:spPr>
        <p:txBody>
          <a:bodyPr wrap="square">
            <a:spAutoFit/>
          </a:bodyPr>
          <a:lstStyle/>
          <a:p>
            <a:r>
              <a:rPr lang="en-US" sz="1400" dirty="0"/>
              <a:t>Fig. 2. This renal biopsy shows extramedullary hematopoiesis (EMH), which is the presence of hematopoietic elements (erythroid, myeloid, and/or megakaryocytic) found outside of the bone marrow. The larger circle contains mostly erythroid precursors and the arrow identifies an immature megakaryocyte. Generally, the histologic differential diagnosis includes acute interstitial nephritis (erythroid precursors may be confused with mature inactive lymphocytes) and even some types of lymphoma (megakaryocytes may resemble atypical or malignant lymphoid cells). </a:t>
            </a:r>
          </a:p>
        </p:txBody>
      </p:sp>
      <p:pic>
        <p:nvPicPr>
          <p:cNvPr id="14" name="Picture 13">
            <a:extLst>
              <a:ext uri="{FF2B5EF4-FFF2-40B4-BE49-F238E27FC236}">
                <a16:creationId xmlns:a16="http://schemas.microsoft.com/office/drawing/2014/main" id="{A52CB85C-ED26-5C3D-1E7D-6A72B78096D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75681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CAD0-CAAD-FAE0-3FC3-242168859BE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C9347C-7811-E235-02E5-AC60D7C04E2E}"/>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08A570-EBD2-FCFB-C475-2A5B8F84083B}"/>
              </a:ext>
            </a:extLst>
          </p:cNvPr>
          <p:cNvSpPr txBox="1"/>
          <p:nvPr/>
        </p:nvSpPr>
        <p:spPr>
          <a:xfrm>
            <a:off x="460094" y="464271"/>
            <a:ext cx="6995065" cy="6158096"/>
          </a:xfrm>
          <a:prstGeom prst="rect">
            <a:avLst/>
          </a:prstGeom>
          <a:noFill/>
        </p:spPr>
        <p:txBody>
          <a:bodyPr wrap="square">
            <a:spAutoFit/>
          </a:bodyPr>
          <a:lstStyle/>
          <a:p>
            <a:pPr marL="0" marR="0">
              <a:lnSpc>
                <a:spcPct val="115000"/>
              </a:lnSpc>
              <a:spcAft>
                <a:spcPts val="800"/>
              </a:spcAft>
            </a:pPr>
            <a:r>
              <a:rPr lang="en-US" sz="2100" b="1" u="sng" kern="100" dirty="0">
                <a:effectLst/>
                <a:latin typeface="Calibri" panose="020F0502020204030204" pitchFamily="34" charset="0"/>
                <a:ea typeface="Calibri" panose="020F0502020204030204" pitchFamily="34" charset="0"/>
                <a:cs typeface="Times New Roman" panose="02020603050405020304" pitchFamily="18" charset="0"/>
              </a:rPr>
              <a:t>Management</a:t>
            </a:r>
          </a:p>
          <a:p>
            <a:pPr marL="0" marR="0">
              <a:lnSpc>
                <a:spcPct val="115000"/>
              </a:lnSpc>
              <a:spcAft>
                <a:spcPts val="800"/>
              </a:spcAft>
            </a:pP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Treatment depends on symptom severity, patient condition, and prior therapy. Asymptomatic cases without risk may be managed with observation. </a:t>
            </a:r>
          </a:p>
          <a:p>
            <a:pPr marL="0" marR="0">
              <a:lnSpc>
                <a:spcPct val="115000"/>
              </a:lnSpc>
              <a:spcAft>
                <a:spcPts val="800"/>
              </a:spcAft>
            </a:pP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1. </a:t>
            </a:r>
            <a:r>
              <a:rPr lang="en-US" sz="2100" b="1" u="sng" kern="100" dirty="0">
                <a:effectLst/>
                <a:latin typeface="Calibri" panose="020F0502020204030204" pitchFamily="34" charset="0"/>
                <a:ea typeface="Calibri" panose="020F0502020204030204" pitchFamily="34" charset="0"/>
                <a:cs typeface="Times New Roman" panose="02020603050405020304" pitchFamily="18" charset="0"/>
              </a:rPr>
              <a:t>Transfusion</a:t>
            </a: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 First-line in thalassemia: improves anemia, reduces erythropoietin, and reverses EMH. </a:t>
            </a:r>
          </a:p>
          <a:p>
            <a:pPr marL="0" marR="0">
              <a:lnSpc>
                <a:spcPct val="115000"/>
              </a:lnSpc>
              <a:spcAft>
                <a:spcPts val="800"/>
              </a:spcAft>
            </a:pP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2100" b="1" u="sng" kern="100" dirty="0">
                <a:effectLst/>
                <a:latin typeface="Calibri" panose="020F0502020204030204" pitchFamily="34" charset="0"/>
                <a:ea typeface="Calibri" panose="020F0502020204030204" pitchFamily="34" charset="0"/>
                <a:cs typeface="Times New Roman" panose="02020603050405020304" pitchFamily="18" charset="0"/>
              </a:rPr>
              <a:t>Surgery</a:t>
            </a: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 Indicated for EMH with complications (bleeding, cord compression). Provides diagnostic and therapeutic benefit; postoperative radiation may reduce recurrence. </a:t>
            </a:r>
          </a:p>
          <a:p>
            <a:pPr marL="0" marR="0">
              <a:lnSpc>
                <a:spcPct val="115000"/>
              </a:lnSpc>
              <a:spcAft>
                <a:spcPts val="800"/>
              </a:spcAft>
            </a:pP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3. </a:t>
            </a:r>
            <a:r>
              <a:rPr lang="en-US" sz="2100" b="1" u="sng" kern="100" dirty="0">
                <a:effectLst/>
                <a:latin typeface="Calibri" panose="020F0502020204030204" pitchFamily="34" charset="0"/>
                <a:ea typeface="Calibri" panose="020F0502020204030204" pitchFamily="34" charset="0"/>
                <a:cs typeface="Times New Roman" panose="02020603050405020304" pitchFamily="18" charset="0"/>
              </a:rPr>
              <a:t>Chemotherapy</a:t>
            </a: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 Hydroxyurea increases </a:t>
            </a:r>
            <a:r>
              <a:rPr lang="en-US" sz="2100" kern="100" dirty="0" err="1">
                <a:effectLst/>
                <a:latin typeface="Calibri" panose="020F0502020204030204" pitchFamily="34" charset="0"/>
                <a:ea typeface="Calibri" panose="020F0502020204030204" pitchFamily="34" charset="0"/>
                <a:cs typeface="Times New Roman" panose="02020603050405020304" pitchFamily="18" charset="0"/>
              </a:rPr>
              <a:t>HbF</a:t>
            </a: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 effective in thalassemia intermedia, reduces α-globin excess, and lessens transfusion need. </a:t>
            </a:r>
          </a:p>
          <a:p>
            <a:pPr marL="0" marR="0">
              <a:lnSpc>
                <a:spcPct val="115000"/>
              </a:lnSpc>
              <a:spcAft>
                <a:spcPts val="800"/>
              </a:spcAft>
            </a:pP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2100" b="1" u="sng" kern="100" dirty="0">
                <a:effectLst/>
                <a:latin typeface="Calibri" panose="020F0502020204030204" pitchFamily="34" charset="0"/>
                <a:ea typeface="Calibri" panose="020F0502020204030204" pitchFamily="34" charset="0"/>
                <a:cs typeface="Times New Roman" panose="02020603050405020304" pitchFamily="18" charset="0"/>
              </a:rPr>
              <a:t>Radiation</a:t>
            </a:r>
            <a:r>
              <a:rPr lang="en-US" sz="2100" kern="100" dirty="0">
                <a:effectLst/>
                <a:latin typeface="Calibri" panose="020F0502020204030204" pitchFamily="34" charset="0"/>
                <a:ea typeface="Calibri" panose="020F0502020204030204" pitchFamily="34" charset="0"/>
                <a:cs typeface="Times New Roman" panose="02020603050405020304" pitchFamily="18" charset="0"/>
              </a:rPr>
              <a:t>: EMH tissue is radiosensitive; radiotherapy relieves symptoms and regresses masses. Preferred for intracranial or diffuse disease. </a:t>
            </a:r>
          </a:p>
        </p:txBody>
      </p:sp>
      <p:pic>
        <p:nvPicPr>
          <p:cNvPr id="3" name="Picture 2">
            <a:extLst>
              <a:ext uri="{FF2B5EF4-FFF2-40B4-BE49-F238E27FC236}">
                <a16:creationId xmlns:a16="http://schemas.microsoft.com/office/drawing/2014/main" id="{E573670D-D3B9-F839-0D52-EFF56BF0F745}"/>
              </a:ext>
            </a:extLst>
          </p:cNvPr>
          <p:cNvPicPr>
            <a:picLocks noChangeAspect="1"/>
          </p:cNvPicPr>
          <p:nvPr/>
        </p:nvPicPr>
        <p:blipFill>
          <a:blip r:embed="rId2"/>
          <a:stretch>
            <a:fillRect/>
          </a:stretch>
        </p:blipFill>
        <p:spPr>
          <a:xfrm>
            <a:off x="7693355" y="400086"/>
            <a:ext cx="4038551" cy="6057827"/>
          </a:xfrm>
          <a:prstGeom prst="rect">
            <a:avLst/>
          </a:prstGeom>
        </p:spPr>
      </p:pic>
      <p:pic>
        <p:nvPicPr>
          <p:cNvPr id="7" name="Picture 6">
            <a:extLst>
              <a:ext uri="{FF2B5EF4-FFF2-40B4-BE49-F238E27FC236}">
                <a16:creationId xmlns:a16="http://schemas.microsoft.com/office/drawing/2014/main" id="{E2CB9536-E4AC-F36D-FAD4-2D42551E52C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0273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B1DF-778F-B011-17A4-2CDB5A74056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D07B583-226C-BEC9-CF27-C9BC9600502A}"/>
              </a:ext>
            </a:extLst>
          </p:cNvPr>
          <p:cNvPicPr>
            <a:picLocks noChangeAspect="1"/>
          </p:cNvPicPr>
          <p:nvPr/>
        </p:nvPicPr>
        <p:blipFill>
          <a:blip r:embed="rId2">
            <a:extLst>
              <a:ext uri="{28A0092B-C50C-407E-A947-70E740481C1C}">
                <a14:useLocalDpi xmlns:a14="http://schemas.microsoft.com/office/drawing/2010/main" val="0"/>
              </a:ext>
            </a:extLst>
          </a:blip>
          <a:srcRect l="2200" b="1837"/>
          <a:stretch/>
        </p:blipFill>
        <p:spPr>
          <a:xfrm>
            <a:off x="0" y="0"/>
            <a:ext cx="12192000" cy="6858000"/>
          </a:xfrm>
          <a:prstGeom prst="rect">
            <a:avLst/>
          </a:prstGeom>
        </p:spPr>
      </p:pic>
      <p:sp>
        <p:nvSpPr>
          <p:cNvPr id="9" name="Rectangle 8">
            <a:extLst>
              <a:ext uri="{FF2B5EF4-FFF2-40B4-BE49-F238E27FC236}">
                <a16:creationId xmlns:a16="http://schemas.microsoft.com/office/drawing/2014/main" id="{88D57169-BF64-D9CA-56C7-E23B3476CC3C}"/>
              </a:ext>
            </a:extLst>
          </p:cNvPr>
          <p:cNvSpPr/>
          <p:nvPr/>
        </p:nvSpPr>
        <p:spPr>
          <a:xfrm>
            <a:off x="0" y="471600"/>
            <a:ext cx="12192000" cy="5914800"/>
          </a:xfrm>
          <a:prstGeom prst="rect">
            <a:avLst/>
          </a:prstGeom>
          <a:solidFill>
            <a:srgbClr val="080808">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2A40A56-FD78-2EC8-2A9D-2BD19EAE274F}"/>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15CED2-80E3-EFEE-21C2-6C3C4530D1ED}"/>
              </a:ext>
            </a:extLst>
          </p:cNvPr>
          <p:cNvSpPr txBox="1"/>
          <p:nvPr/>
        </p:nvSpPr>
        <p:spPr>
          <a:xfrm>
            <a:off x="2537010" y="471600"/>
            <a:ext cx="3558988" cy="1569660"/>
          </a:xfrm>
          <a:prstGeom prst="rect">
            <a:avLst/>
          </a:prstGeom>
          <a:noFill/>
        </p:spPr>
        <p:txBody>
          <a:bodyPr wrap="none" rtlCol="0">
            <a:spAutoFit/>
          </a:bodyPr>
          <a:lstStyle/>
          <a:p>
            <a:r>
              <a:rPr lang="en-US" sz="9600" dirty="0">
                <a:solidFill>
                  <a:schemeClr val="bg1"/>
                </a:solidFill>
                <a:latin typeface="Heading Now Trial 34" panose="00000500000000000000" pitchFamily="2" charset="0"/>
              </a:rPr>
              <a:t>Thank you!</a:t>
            </a:r>
          </a:p>
        </p:txBody>
      </p:sp>
      <p:sp>
        <p:nvSpPr>
          <p:cNvPr id="4" name="TextBox 3">
            <a:extLst>
              <a:ext uri="{FF2B5EF4-FFF2-40B4-BE49-F238E27FC236}">
                <a16:creationId xmlns:a16="http://schemas.microsoft.com/office/drawing/2014/main" id="{98AA8216-EFCA-C905-5942-678934725E19}"/>
              </a:ext>
            </a:extLst>
          </p:cNvPr>
          <p:cNvSpPr txBox="1"/>
          <p:nvPr/>
        </p:nvSpPr>
        <p:spPr>
          <a:xfrm>
            <a:off x="694963" y="3102084"/>
            <a:ext cx="10802074" cy="3016210"/>
          </a:xfrm>
          <a:prstGeom prst="rect">
            <a:avLst/>
          </a:prstGeom>
          <a:noFill/>
        </p:spPr>
        <p:txBody>
          <a:bodyPr wrap="square">
            <a:spAutoFit/>
          </a:bodyPr>
          <a:lstStyle/>
          <a:p>
            <a:r>
              <a:rPr lang="en-US" sz="2800" dirty="0">
                <a:solidFill>
                  <a:schemeClr val="bg1"/>
                </a:solidFill>
                <a:latin typeface="HeadingNow Trial 53 Book" panose="00000400000000000000" pitchFamily="2" charset="0"/>
              </a:rPr>
              <a:t>BIBLIOGRAPHY:</a:t>
            </a:r>
          </a:p>
          <a:p>
            <a:r>
              <a:rPr lang="en-US" dirty="0">
                <a:solidFill>
                  <a:schemeClr val="bg1"/>
                </a:solidFill>
              </a:rPr>
              <a:t>1. Textbook of Medical Physiology 4</a:t>
            </a:r>
            <a:r>
              <a:rPr lang="en-US" baseline="30000" dirty="0">
                <a:solidFill>
                  <a:schemeClr val="bg1"/>
                </a:solidFill>
              </a:rPr>
              <a:t>th</a:t>
            </a:r>
            <a:r>
              <a:rPr lang="en-US" dirty="0">
                <a:solidFill>
                  <a:schemeClr val="bg1"/>
                </a:solidFill>
              </a:rPr>
              <a:t> Ed – GK Pal</a:t>
            </a:r>
          </a:p>
          <a:p>
            <a:r>
              <a:rPr lang="en-US" dirty="0">
                <a:solidFill>
                  <a:schemeClr val="bg1"/>
                </a:solidFill>
              </a:rPr>
              <a:t>2. Ganong's Review of Medical Physiology 25thEd</a:t>
            </a:r>
          </a:p>
          <a:p>
            <a:r>
              <a:rPr lang="en-US" dirty="0">
                <a:solidFill>
                  <a:schemeClr val="bg1"/>
                </a:solidFill>
              </a:rPr>
              <a:t>3. Guyton &amp; Hall Physiology Review</a:t>
            </a:r>
          </a:p>
          <a:p>
            <a:r>
              <a:rPr lang="en-US" dirty="0">
                <a:solidFill>
                  <a:schemeClr val="bg1"/>
                </a:solidFill>
              </a:rPr>
              <a:t>4. Clinicopathological characteristics and management of extramedullary hematopoiesis: A review</a:t>
            </a:r>
            <a:br>
              <a:rPr lang="en-US" dirty="0">
                <a:solidFill>
                  <a:schemeClr val="bg1"/>
                </a:solidFill>
              </a:rPr>
            </a:br>
            <a:r>
              <a:rPr lang="en-US" dirty="0">
                <a:solidFill>
                  <a:schemeClr val="bg1"/>
                </a:solidFill>
              </a:rPr>
              <a:t>    https://www.sciencedirect.com/science/article/pii/S2468124522005137</a:t>
            </a:r>
          </a:p>
          <a:p>
            <a:r>
              <a:rPr lang="en-US" dirty="0">
                <a:solidFill>
                  <a:schemeClr val="bg1"/>
                </a:solidFill>
              </a:rPr>
              <a:t>5. Radiopaedia - Extramedullary hematopoiesis</a:t>
            </a:r>
          </a:p>
          <a:p>
            <a:r>
              <a:rPr lang="en-US" dirty="0">
                <a:solidFill>
                  <a:schemeClr val="bg1"/>
                </a:solidFill>
              </a:rPr>
              <a:t>    https://radiopaedia.org/articles/extramedullary-haematopoiesis</a:t>
            </a:r>
          </a:p>
          <a:p>
            <a:r>
              <a:rPr lang="en-US" dirty="0">
                <a:solidFill>
                  <a:schemeClr val="bg1"/>
                </a:solidFill>
              </a:rPr>
              <a:t>6. PMC - Extramedullary Hematopoiesis of the Liver and Spleen</a:t>
            </a:r>
          </a:p>
          <a:p>
            <a:r>
              <a:rPr lang="en-US" dirty="0">
                <a:solidFill>
                  <a:schemeClr val="bg1"/>
                </a:solidFill>
              </a:rPr>
              <a:t>     https://pmc.ncbi.nlm.nih.gov/articles/PMC8707658/</a:t>
            </a:r>
          </a:p>
        </p:txBody>
      </p:sp>
      <p:sp>
        <p:nvSpPr>
          <p:cNvPr id="5" name="TextBox 4">
            <a:extLst>
              <a:ext uri="{FF2B5EF4-FFF2-40B4-BE49-F238E27FC236}">
                <a16:creationId xmlns:a16="http://schemas.microsoft.com/office/drawing/2014/main" id="{16EF0787-60EB-A7C0-49DC-E40CCACF975F}"/>
              </a:ext>
            </a:extLst>
          </p:cNvPr>
          <p:cNvSpPr txBox="1"/>
          <p:nvPr/>
        </p:nvSpPr>
        <p:spPr>
          <a:xfrm>
            <a:off x="6380569" y="994820"/>
            <a:ext cx="3114955" cy="523220"/>
          </a:xfrm>
          <a:prstGeom prst="rect">
            <a:avLst/>
          </a:prstGeom>
          <a:noFill/>
        </p:spPr>
        <p:txBody>
          <a:bodyPr wrap="none" rtlCol="0">
            <a:spAutoFit/>
          </a:bodyPr>
          <a:lstStyle/>
          <a:p>
            <a:r>
              <a:rPr lang="en-US" sz="2800" u="sng" dirty="0">
                <a:solidFill>
                  <a:schemeClr val="bg1"/>
                </a:solidFill>
                <a:latin typeface="HeadingNow Trial 43 Book" panose="00000400000000000000" pitchFamily="2" charset="0"/>
              </a:rPr>
              <a:t>Presentation by Navneeth V</a:t>
            </a:r>
          </a:p>
        </p:txBody>
      </p:sp>
      <p:cxnSp>
        <p:nvCxnSpPr>
          <p:cNvPr id="6" name="Straight Connector 5">
            <a:extLst>
              <a:ext uri="{FF2B5EF4-FFF2-40B4-BE49-F238E27FC236}">
                <a16:creationId xmlns:a16="http://schemas.microsoft.com/office/drawing/2014/main" id="{74D65486-72BE-D2F8-D869-CC2189D40A5E}"/>
              </a:ext>
            </a:extLst>
          </p:cNvPr>
          <p:cNvCxnSpPr>
            <a:cxnSpLocks/>
          </p:cNvCxnSpPr>
          <p:nvPr/>
        </p:nvCxnSpPr>
        <p:spPr>
          <a:xfrm>
            <a:off x="694963" y="2152174"/>
            <a:ext cx="108020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C570B9-995D-768F-B67E-BFAD36664F58}"/>
              </a:ext>
            </a:extLst>
          </p:cNvPr>
          <p:cNvSpPr txBox="1"/>
          <p:nvPr/>
        </p:nvSpPr>
        <p:spPr>
          <a:xfrm>
            <a:off x="774958" y="2331387"/>
            <a:ext cx="10642079" cy="584775"/>
          </a:xfrm>
          <a:prstGeom prst="rect">
            <a:avLst/>
          </a:prstGeom>
          <a:noFill/>
        </p:spPr>
        <p:txBody>
          <a:bodyPr wrap="none" rtlCol="0">
            <a:spAutoFit/>
          </a:bodyPr>
          <a:lstStyle/>
          <a:p>
            <a:pPr algn="ctr"/>
            <a:r>
              <a:rPr lang="en-US" sz="1600" dirty="0">
                <a:solidFill>
                  <a:schemeClr val="bg1"/>
                </a:solidFill>
              </a:rPr>
              <a:t>“AI was only used for research purposes &amp; image generation, and </a:t>
            </a:r>
            <a:r>
              <a:rPr lang="en-US" sz="1600" b="1" u="sng" dirty="0">
                <a:solidFill>
                  <a:schemeClr val="bg1"/>
                </a:solidFill>
              </a:rPr>
              <a:t>NO</a:t>
            </a:r>
            <a:r>
              <a:rPr lang="en-US" sz="1600" dirty="0">
                <a:solidFill>
                  <a:schemeClr val="bg1"/>
                </a:solidFill>
              </a:rPr>
              <a:t> AI was used in making the text in the slides or the script.</a:t>
            </a:r>
            <a:br>
              <a:rPr lang="en-US" sz="1600" dirty="0">
                <a:solidFill>
                  <a:schemeClr val="bg1"/>
                </a:solidFill>
              </a:rPr>
            </a:br>
            <a:r>
              <a:rPr lang="en-US" sz="1600" dirty="0">
                <a:solidFill>
                  <a:schemeClr val="bg1"/>
                </a:solidFill>
              </a:rPr>
              <a:t>Waste of time? But I learnt a lot more by doing it manually!” </a:t>
            </a:r>
            <a:r>
              <a:rPr lang="en-US" sz="1600" dirty="0">
                <a:solidFill>
                  <a:srgbClr val="00B0F0"/>
                </a:solidFill>
              </a:rPr>
              <a:t>#ResponsibleUseOfAI</a:t>
            </a:r>
          </a:p>
        </p:txBody>
      </p:sp>
      <p:pic>
        <p:nvPicPr>
          <p:cNvPr id="18" name="Picture 17">
            <a:extLst>
              <a:ext uri="{FF2B5EF4-FFF2-40B4-BE49-F238E27FC236}">
                <a16:creationId xmlns:a16="http://schemas.microsoft.com/office/drawing/2014/main" id="{BA5188DA-0747-9BE7-A381-9AB27DC34DC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8958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D979F-E7C8-865A-2745-92B16FBB2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42" y="1178652"/>
            <a:ext cx="7868419" cy="4500695"/>
          </a:xfrm>
          <a:prstGeom prst="rect">
            <a:avLst/>
          </a:prstGeom>
        </p:spPr>
      </p:pic>
      <p:sp>
        <p:nvSpPr>
          <p:cNvPr id="6" name="Rectangle 5">
            <a:extLst>
              <a:ext uri="{FF2B5EF4-FFF2-40B4-BE49-F238E27FC236}">
                <a16:creationId xmlns:a16="http://schemas.microsoft.com/office/drawing/2014/main" id="{CDB61E17-41E5-B9A6-E961-E5D16A59AE8D}"/>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F0BA33-AB7C-06C2-C856-3414C9B6CE0D}"/>
              </a:ext>
            </a:extLst>
          </p:cNvPr>
          <p:cNvSpPr txBox="1"/>
          <p:nvPr/>
        </p:nvSpPr>
        <p:spPr>
          <a:xfrm>
            <a:off x="457637" y="416644"/>
            <a:ext cx="3500905" cy="5909566"/>
          </a:xfrm>
          <a:prstGeom prst="rect">
            <a:avLst/>
          </a:prstGeom>
          <a:noFill/>
        </p:spPr>
        <p:txBody>
          <a:bodyPr wrap="square">
            <a:spAutoFit/>
          </a:bodyPr>
          <a:lstStyle/>
          <a:p>
            <a:pPr marL="0" marR="0">
              <a:lnSpc>
                <a:spcPct val="115000"/>
              </a:lnSpc>
              <a:spcAft>
                <a:spcPts val="800"/>
              </a:spcAft>
              <a:buNone/>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Intro &amp; Definition:</a:t>
            </a:r>
            <a:br>
              <a:rPr lang="en-US" sz="2200" kern="100" dirty="0">
                <a:effectLst/>
                <a:latin typeface="Calibri" panose="020F0502020204030204" pitchFamily="34" charset="0"/>
                <a:ea typeface="Calibri" panose="020F0502020204030204" pitchFamily="34" charset="0"/>
                <a:cs typeface="Times New Roman" panose="02020603050405020304" pitchFamily="18" charset="0"/>
              </a:rPr>
            </a:b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Extramedullary hematopoiesis refers to the formation of blood cells in organs other than the bone marrow, such as the liver, spleen, and lymph nodes, etc. This phenomenon can be physiological, occurring during fetal development, or pathological, arising in adults when the bone marrow is unable to meet the body's hematologic demands due to various disorders.</a:t>
            </a:r>
          </a:p>
        </p:txBody>
      </p:sp>
      <p:pic>
        <p:nvPicPr>
          <p:cNvPr id="10" name="Picture 9">
            <a:extLst>
              <a:ext uri="{FF2B5EF4-FFF2-40B4-BE49-F238E27FC236}">
                <a16:creationId xmlns:a16="http://schemas.microsoft.com/office/drawing/2014/main" id="{12D5836F-4025-C2FC-A2E7-3CB44989085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6602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DB943-7E40-8AEC-CDD2-6E0EB1EE3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739" y="1350752"/>
            <a:ext cx="8682942" cy="4156496"/>
          </a:xfrm>
          <a:prstGeom prst="rect">
            <a:avLst/>
          </a:prstGeom>
        </p:spPr>
      </p:pic>
      <p:sp>
        <p:nvSpPr>
          <p:cNvPr id="4" name="Rectangle 3">
            <a:extLst>
              <a:ext uri="{FF2B5EF4-FFF2-40B4-BE49-F238E27FC236}">
                <a16:creationId xmlns:a16="http://schemas.microsoft.com/office/drawing/2014/main" id="{4EF8BAF8-457B-FCFB-4638-47356BCFDAB7}"/>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2BD941-120A-FAE1-EC7B-95832E3CA8D6}"/>
              </a:ext>
            </a:extLst>
          </p:cNvPr>
          <p:cNvSpPr txBox="1"/>
          <p:nvPr/>
        </p:nvSpPr>
        <p:spPr>
          <a:xfrm>
            <a:off x="431156" y="370887"/>
            <a:ext cx="2705583" cy="5909566"/>
          </a:xfrm>
          <a:prstGeom prst="rect">
            <a:avLst/>
          </a:prstGeom>
          <a:noFill/>
        </p:spPr>
        <p:txBody>
          <a:bodyPr wrap="square">
            <a:spAutoFit/>
          </a:bodyPr>
          <a:lstStyle/>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Firstly there is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Physiological</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Extramedullary Hematopoiesis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during the intrauterine life, where hematopoiesis occurs first in the yolk sac, and later in the liver and spleen. After birth, hematopoiesis is confined to bone marrow and accordingly it’s divided into three stages.</a:t>
            </a:r>
          </a:p>
        </p:txBody>
      </p:sp>
      <p:pic>
        <p:nvPicPr>
          <p:cNvPr id="7" name="Picture 6">
            <a:extLst>
              <a:ext uri="{FF2B5EF4-FFF2-40B4-BE49-F238E27FC236}">
                <a16:creationId xmlns:a16="http://schemas.microsoft.com/office/drawing/2014/main" id="{75A5FFD3-8547-2AEC-23F5-E1F904A7D00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8926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C405B-F3D2-BE56-7804-C359FF20B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512" y="619236"/>
            <a:ext cx="7500395" cy="5619527"/>
          </a:xfrm>
          <a:prstGeom prst="rect">
            <a:avLst/>
          </a:prstGeom>
        </p:spPr>
      </p:pic>
      <p:sp>
        <p:nvSpPr>
          <p:cNvPr id="4" name="Rectangle 3">
            <a:extLst>
              <a:ext uri="{FF2B5EF4-FFF2-40B4-BE49-F238E27FC236}">
                <a16:creationId xmlns:a16="http://schemas.microsoft.com/office/drawing/2014/main" id="{671EACE4-F42A-7389-23AA-282C23212AE1}"/>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6C928F-A6C3-35EA-746C-7DB95BC2A9E7}"/>
              </a:ext>
            </a:extLst>
          </p:cNvPr>
          <p:cNvSpPr txBox="1"/>
          <p:nvPr/>
        </p:nvSpPr>
        <p:spPr>
          <a:xfrm>
            <a:off x="460093" y="464271"/>
            <a:ext cx="3475299" cy="5909566"/>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First is the Mesoblastic stage</a:t>
            </a: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where blood cells are produced in the yolk sac and few non-yolk sac regions during embryonic stage of intrauterine life. Yolk sac contains cells with multilineage differentiating capabilities that start functioning as early as </a:t>
            </a:r>
            <a:r>
              <a:rPr lang="en-US" sz="2200" i="1" kern="100" dirty="0">
                <a:effectLst/>
                <a:latin typeface="Calibri" panose="020F0502020204030204" pitchFamily="34" charset="0"/>
                <a:ea typeface="Calibri" panose="020F0502020204030204" pitchFamily="34" charset="0"/>
                <a:cs typeface="Times New Roman" panose="02020603050405020304" pitchFamily="18" charset="0"/>
              </a:rPr>
              <a:t>2nd week</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of gestation. This phase continues till around </a:t>
            </a:r>
            <a:r>
              <a:rPr lang="en-US" sz="2200" u="sng" kern="100" dirty="0">
                <a:effectLst/>
                <a:latin typeface="Calibri" panose="020F0502020204030204" pitchFamily="34" charset="0"/>
                <a:ea typeface="Calibri" panose="020F0502020204030204" pitchFamily="34" charset="0"/>
                <a:cs typeface="Times New Roman" panose="02020603050405020304" pitchFamily="18" charset="0"/>
              </a:rPr>
              <a:t>2-3</a:t>
            </a:r>
            <a:r>
              <a:rPr lang="en-US" sz="2200" u="sng" kern="1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2200" u="sng" kern="100" dirty="0">
                <a:effectLst/>
                <a:latin typeface="Calibri" panose="020F0502020204030204" pitchFamily="34" charset="0"/>
                <a:ea typeface="Calibri" panose="020F0502020204030204" pitchFamily="34" charset="0"/>
                <a:cs typeface="Times New Roman" panose="02020603050405020304" pitchFamily="18" charset="0"/>
              </a:rPr>
              <a:t> month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where it’s overtaken by the Hepatic stage.</a:t>
            </a:r>
          </a:p>
        </p:txBody>
      </p:sp>
      <p:pic>
        <p:nvPicPr>
          <p:cNvPr id="8" name="Picture 7">
            <a:extLst>
              <a:ext uri="{FF2B5EF4-FFF2-40B4-BE49-F238E27FC236}">
                <a16:creationId xmlns:a16="http://schemas.microsoft.com/office/drawing/2014/main" id="{66FDBFD2-CC11-C61D-1EBF-E2F4C0A327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34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C57D-CDED-03AB-7A50-10497DF395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58D9713-DC43-0287-77FF-6D5865F6F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952" y="1063320"/>
            <a:ext cx="6314955" cy="4731359"/>
          </a:xfrm>
          <a:prstGeom prst="rect">
            <a:avLst/>
          </a:prstGeom>
        </p:spPr>
      </p:pic>
      <p:sp>
        <p:nvSpPr>
          <p:cNvPr id="4" name="Rectangle 3">
            <a:extLst>
              <a:ext uri="{FF2B5EF4-FFF2-40B4-BE49-F238E27FC236}">
                <a16:creationId xmlns:a16="http://schemas.microsoft.com/office/drawing/2014/main" id="{1B75B958-D410-30D5-D6EA-595D664C7D1F}"/>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50374F-D7D7-49FF-7B4C-551A81675AF8}"/>
              </a:ext>
            </a:extLst>
          </p:cNvPr>
          <p:cNvSpPr txBox="1"/>
          <p:nvPr/>
        </p:nvSpPr>
        <p:spPr>
          <a:xfrm>
            <a:off x="460093" y="464271"/>
            <a:ext cx="4817963" cy="5909566"/>
          </a:xfrm>
          <a:prstGeom prst="rect">
            <a:avLst/>
          </a:prstGeom>
          <a:noFill/>
        </p:spPr>
        <p:txBody>
          <a:bodyPr wrap="square">
            <a:spAutoFit/>
          </a:bodyPr>
          <a:lstStyle/>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During second trimester there is the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Hepatic phase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where hemopoiesis takes place in the liver and spleen. In liver, hematopoiesis starts as early as 5th week of gestation, which reaches its peak in 5th month and ceases at birth. In spleen, hematopoiesis occurs mainly in the second trimester and the degree of hematopoiesis is quite less than that in the liver. Normally, hematopoiesis does not occur in liver and spleen during post-natal life (after birth). But, when the demand for blood cells is more than the rate of production, hematopoiesis can occur in liver and spleen.</a:t>
            </a:r>
          </a:p>
        </p:txBody>
      </p:sp>
      <p:pic>
        <p:nvPicPr>
          <p:cNvPr id="8" name="Picture 7">
            <a:extLst>
              <a:ext uri="{FF2B5EF4-FFF2-40B4-BE49-F238E27FC236}">
                <a16:creationId xmlns:a16="http://schemas.microsoft.com/office/drawing/2014/main" id="{6268678D-0A72-279D-2ACD-85B3AC8CC62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265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3EFDC-B5E1-8895-91E4-C4ED37663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02B03E-CB55-D6D0-BAB1-7B3000A4D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241" y="876870"/>
            <a:ext cx="6812666" cy="5104259"/>
          </a:xfrm>
          <a:prstGeom prst="rect">
            <a:avLst/>
          </a:prstGeom>
        </p:spPr>
      </p:pic>
      <p:sp>
        <p:nvSpPr>
          <p:cNvPr id="4" name="Rectangle 3">
            <a:extLst>
              <a:ext uri="{FF2B5EF4-FFF2-40B4-BE49-F238E27FC236}">
                <a16:creationId xmlns:a16="http://schemas.microsoft.com/office/drawing/2014/main" id="{8259E38C-DC20-8005-882C-555D1B2E034F}"/>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DC2562C-197E-6E1E-F781-2A52BF6F1374}"/>
              </a:ext>
            </a:extLst>
          </p:cNvPr>
          <p:cNvSpPr txBox="1"/>
          <p:nvPr/>
        </p:nvSpPr>
        <p:spPr>
          <a:xfrm>
            <a:off x="460093" y="464271"/>
            <a:ext cx="4308677" cy="6012159"/>
          </a:xfrm>
          <a:prstGeom prst="rect">
            <a:avLst/>
          </a:prstGeom>
          <a:noFill/>
        </p:spPr>
        <p:txBody>
          <a:bodyPr wrap="square">
            <a:spAutoFit/>
          </a:bodyPr>
          <a:lstStyle/>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Formation of blood cells in the bone marrow is called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medullary hemopoiesis/myeloid phase</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Marrow cavities in the bone appear as early as 5th month of fetal life, and soon they become hemopoietic. </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In initial phase, bone marrow is the exclusive site for granulocyte and megakaryocyte production, during which erythropoiesis is confined to liver. Erythropoiesis in bone marrow occurs effectively towards the end of third trimester of pregnancy and then continues throughout life.</a:t>
            </a:r>
          </a:p>
        </p:txBody>
      </p:sp>
      <p:pic>
        <p:nvPicPr>
          <p:cNvPr id="5" name="Picture 4">
            <a:extLst>
              <a:ext uri="{FF2B5EF4-FFF2-40B4-BE49-F238E27FC236}">
                <a16:creationId xmlns:a16="http://schemas.microsoft.com/office/drawing/2014/main" id="{42383036-491F-671B-8099-E6D6EA4043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34765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8D09A-B316-F240-7D58-815D99EC26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FB7CFC-F27A-0883-1678-E401B2320485}"/>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CAED7A-95EB-3B5C-BB68-16DC4E6B2AB6}"/>
              </a:ext>
            </a:extLst>
          </p:cNvPr>
          <p:cNvSpPr txBox="1"/>
          <p:nvPr/>
        </p:nvSpPr>
        <p:spPr>
          <a:xfrm>
            <a:off x="460094" y="464271"/>
            <a:ext cx="3139633" cy="5909566"/>
          </a:xfrm>
          <a:prstGeom prst="rect">
            <a:avLst/>
          </a:prstGeom>
          <a:noFill/>
        </p:spPr>
        <p:txBody>
          <a:bodyPr wrap="square">
            <a:spAutoFit/>
          </a:bodyPr>
          <a:lstStyle/>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After birth, hemopoiesis stops in liver and gets confined only to the bone marrow. When hemopoiesis occurs in liver and spleen or any other organ in postnatal life, it is called extramedullary hemopoiesis. </a:t>
            </a: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Extramedullary hemopoiesis after birth is always pathological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and this is the type that is clinically more important.</a:t>
            </a:r>
          </a:p>
        </p:txBody>
      </p:sp>
      <p:pic>
        <p:nvPicPr>
          <p:cNvPr id="5" name="Picture 4">
            <a:extLst>
              <a:ext uri="{FF2B5EF4-FFF2-40B4-BE49-F238E27FC236}">
                <a16:creationId xmlns:a16="http://schemas.microsoft.com/office/drawing/2014/main" id="{AA213095-3F2D-5273-4F59-EBCE15C66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0750" y="1103218"/>
            <a:ext cx="8132179" cy="4651564"/>
          </a:xfrm>
          <a:prstGeom prst="rect">
            <a:avLst/>
          </a:prstGeom>
        </p:spPr>
      </p:pic>
      <p:pic>
        <p:nvPicPr>
          <p:cNvPr id="8" name="Picture 7">
            <a:extLst>
              <a:ext uri="{FF2B5EF4-FFF2-40B4-BE49-F238E27FC236}">
                <a16:creationId xmlns:a16="http://schemas.microsoft.com/office/drawing/2014/main" id="{691BE229-7B7B-01C1-6EA0-AE9287122AC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1421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C5FB-4788-2FDE-414C-EC11D4B6B7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C0C7833-858B-B442-F39E-1A3E8ED7B25C}"/>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C0EBF3-2206-DC00-B48F-3C2389342312}"/>
              </a:ext>
            </a:extLst>
          </p:cNvPr>
          <p:cNvSpPr txBox="1"/>
          <p:nvPr/>
        </p:nvSpPr>
        <p:spPr>
          <a:xfrm>
            <a:off x="460094" y="464271"/>
            <a:ext cx="3834114" cy="5909566"/>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Sites of Medullary Hemopoiesis</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Bone marrow is the sole site of erythropoiesis in humans. In long bones, active marrow regresses rapidly after first decade of life and ceases to produce cells between 20–30 years of life. Hemopoiesis continues to occur in active marrow of vertebrae, scapula, hip bone, ribs, sternum, skull and a small amount at the ends of long bone. However, with age the degree of hemopoiesis also decreases in these bones.</a:t>
            </a:r>
          </a:p>
        </p:txBody>
      </p:sp>
      <p:pic>
        <p:nvPicPr>
          <p:cNvPr id="5" name="Picture 4">
            <a:extLst>
              <a:ext uri="{FF2B5EF4-FFF2-40B4-BE49-F238E27FC236}">
                <a16:creationId xmlns:a16="http://schemas.microsoft.com/office/drawing/2014/main" id="{76FD3244-0AEB-42BA-715F-E3D25DFF9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208" y="1609994"/>
            <a:ext cx="7558268" cy="3618119"/>
          </a:xfrm>
          <a:prstGeom prst="rect">
            <a:avLst/>
          </a:prstGeom>
        </p:spPr>
      </p:pic>
      <p:pic>
        <p:nvPicPr>
          <p:cNvPr id="10" name="Picture 9">
            <a:extLst>
              <a:ext uri="{FF2B5EF4-FFF2-40B4-BE49-F238E27FC236}">
                <a16:creationId xmlns:a16="http://schemas.microsoft.com/office/drawing/2014/main" id="{5DAEB6D8-31D3-7932-12BB-49756DEA0ED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2254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B98F3-37A8-0458-1F2D-5EC4E6AB6A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F18DA6-4EEB-A948-479A-64F9635A4C78}"/>
              </a:ext>
            </a:extLst>
          </p:cNvPr>
          <p:cNvSpPr/>
          <p:nvPr/>
        </p:nvSpPr>
        <p:spPr>
          <a:xfrm>
            <a:off x="0" y="0"/>
            <a:ext cx="12192000" cy="6858000"/>
          </a:xfrm>
          <a:prstGeom prst="rect">
            <a:avLst/>
          </a:prstGeom>
          <a:noFill/>
          <a:ln w="254000">
            <a:solidFill>
              <a:srgbClr val="5A0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C2EF54-CF39-9E20-6D4D-06A4EFDF34AA}"/>
              </a:ext>
            </a:extLst>
          </p:cNvPr>
          <p:cNvSpPr txBox="1"/>
          <p:nvPr/>
        </p:nvSpPr>
        <p:spPr>
          <a:xfrm>
            <a:off x="460094" y="464271"/>
            <a:ext cx="3645375" cy="6012159"/>
          </a:xfrm>
          <a:prstGeom prst="rect">
            <a:avLst/>
          </a:prstGeom>
          <a:noFill/>
        </p:spPr>
        <p:txBody>
          <a:bodyPr wrap="square">
            <a:spAutoFit/>
          </a:bodyPr>
          <a:lstStyle/>
          <a:p>
            <a:pPr marL="0" marR="0">
              <a:lnSpc>
                <a:spcPct val="115000"/>
              </a:lnSpc>
              <a:spcAft>
                <a:spcPts val="800"/>
              </a:spcAft>
            </a:pPr>
            <a:r>
              <a:rPr lang="en-US" sz="2200" b="1" u="sng" kern="100" dirty="0">
                <a:effectLst/>
                <a:latin typeface="Calibri" panose="020F0502020204030204" pitchFamily="34" charset="0"/>
                <a:ea typeface="Calibri" panose="020F0502020204030204" pitchFamily="34" charset="0"/>
                <a:cs typeface="Times New Roman" panose="02020603050405020304" pitchFamily="18" charset="0"/>
              </a:rPr>
              <a:t>Locations of Extramedullary Hemopoiesis</a:t>
            </a:r>
          </a:p>
          <a:p>
            <a:pPr marL="0" marR="0">
              <a:lnSpc>
                <a:spcPct val="115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Extramedullary hematopoiesis (EMH) is a rare pathological finding that can occur in liver, spleen, lymph nodes and in rare instances in perirenal, adrenal, presacral, paraspinal, intracranial, skin and </a:t>
            </a:r>
            <a:r>
              <a:rPr lang="en-US" sz="2200" u="sng" kern="100" dirty="0">
                <a:effectLst/>
                <a:latin typeface="Calibri" panose="020F0502020204030204" pitchFamily="34" charset="0"/>
                <a:ea typeface="Calibri" panose="020F0502020204030204" pitchFamily="34" charset="0"/>
                <a:cs typeface="Times New Roman" panose="02020603050405020304" pitchFamily="18" charset="0"/>
              </a:rPr>
              <a:t>intrathoracic regions (shown later in the presentation)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Hematopoietic cells proliferate where they get adequate space and ideal microenvironment.</a:t>
            </a:r>
          </a:p>
        </p:txBody>
      </p:sp>
      <p:pic>
        <p:nvPicPr>
          <p:cNvPr id="3" name="Picture 2">
            <a:extLst>
              <a:ext uri="{FF2B5EF4-FFF2-40B4-BE49-F238E27FC236}">
                <a16:creationId xmlns:a16="http://schemas.microsoft.com/office/drawing/2014/main" id="{2EF82EBA-7C11-EC9A-3093-F49BF6157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53" y="399161"/>
            <a:ext cx="6009060" cy="6059678"/>
          </a:xfrm>
          <a:prstGeom prst="rect">
            <a:avLst/>
          </a:prstGeom>
        </p:spPr>
      </p:pic>
      <p:pic>
        <p:nvPicPr>
          <p:cNvPr id="8" name="Picture 7">
            <a:extLst>
              <a:ext uri="{FF2B5EF4-FFF2-40B4-BE49-F238E27FC236}">
                <a16:creationId xmlns:a16="http://schemas.microsoft.com/office/drawing/2014/main" id="{B15F44C6-D825-86CF-8AD8-8F57DA1017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16691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1296</Words>
  <Application>Microsoft Office PowerPoint</Application>
  <PresentationFormat>Widescreen</PresentationFormat>
  <Paragraphs>45</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Heading Now Trial 34</vt:lpstr>
      <vt:lpstr>HeadingNow Trial 43 Book</vt:lpstr>
      <vt:lpstr>HeadingNow Trial 52 Light</vt:lpstr>
      <vt:lpstr>HeadingNow Trial 53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Rubix Stars</dc:creator>
  <cp:lastModifiedBy>Rubix Stars</cp:lastModifiedBy>
  <cp:revision>1</cp:revision>
  <dcterms:created xsi:type="dcterms:W3CDTF">2026-02-01T06:57:00Z</dcterms:created>
  <dcterms:modified xsi:type="dcterms:W3CDTF">2026-02-01T20:43:12Z</dcterms:modified>
</cp:coreProperties>
</file>